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2688792_200-p-zelenii-ekologicheskii-fon-2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59632" y="476672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331640" y="404664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города Нижневартовска детский сад №66 «</a:t>
            </a:r>
            <a:r>
              <a:rPr 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Забавушка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27584" y="1772816"/>
            <a:ext cx="554461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Формирование словарного запаса детей младшего дошкольного возраста в процессе ознакомления с окружающим миром.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732240" y="5661248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Воспитатель: </a:t>
            </a:r>
          </a:p>
          <a:p>
            <a:pPr algn="r"/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Флосман Ю.О.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629932_101-p-fon-dlya-prezentatsii-po-okruzhayushchemu-1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0"/>
            <a:ext cx="9144000" cy="68564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3568" y="764704"/>
            <a:ext cx="684076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*Словарная работа в детском саду направлена на создание лексической основы речи и занимает важное место в общей системе работы по речевому развитию детей. Вместе с тем она имеет большое значение для общего развития ребенка. 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*Бедность словаря мешает полноценному общению, а, следовательно, и общему развитию ребенка. И напротив, богатство словаря является признаком хорошо развитой речи и показателем высокого уровня умственного развития. Своевременное развитие словаря – один из важных факторов подготовки к школьному обучению. 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*Особенность словарной работы в дошкольном учреждении состоит в том, что она связана со всей воспитательно-образовательной работой с детьми. 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*Обогащение словарного запаса происходит в процессе ознакомления с окружающим миром.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629932_101-p-fon-dlya-prezentatsii-po-okruzhayushchemu-1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0"/>
            <a:ext cx="9144000" cy="68564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827584" y="908720"/>
            <a:ext cx="698477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*Цель исследования - теоретически обосновать и описать комплекс педагогических мероприятий по формированию словаря детей младшего дошкольного возраста. </a:t>
            </a:r>
          </a:p>
          <a:p>
            <a:pPr algn="ctr"/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*Объект исследования - процесс формирования словаря детей младшего дошкольного возраста. </a:t>
            </a:r>
          </a:p>
          <a:p>
            <a:pPr algn="ctr"/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 Задача -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разработать и описать комплекс педагогических мероприятий по формированию словаря детей младшего дошкольного возраста.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_67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44" y="3140968"/>
            <a:ext cx="4104455" cy="30783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629932_101-p-fon-dlya-prezentatsii-po-okruzhayushchemu-1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0"/>
            <a:ext cx="9144000" cy="685647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99592" y="836712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1475656" y="205816"/>
            <a:ext cx="6912768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Комплекс педагогических мероприятий с детьми включал: непосредственно образовательную деятельность</a:t>
            </a:r>
            <a:r>
              <a:rPr kumimoji="0" lang="ru-RU" b="0" i="0" u="none" strike="noStrike" cap="none" normalizeH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:</a:t>
            </a:r>
          </a:p>
          <a:p>
            <a:pPr indent="45085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идактические игры и упражнения. (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Картотека дидактических игр по обогащению словарного запаса у детей младшего дошкольного возраста).</a:t>
            </a:r>
          </a:p>
          <a:p>
            <a:pPr indent="45085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аблюдения за окружающим на прогулке. (Прогулка, </a:t>
            </a:r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</a:t>
            </a:r>
            <a:r>
              <a:rPr kumimoji="0" lang="ru-RU" b="0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кспернименты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тение художественной литературы. (Сказки, рассказы, </a:t>
            </a:r>
            <a:r>
              <a:rPr kumimoji="0" lang="ru-RU" b="0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потешки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частушки, </a:t>
            </a:r>
            <a:r>
              <a:rPr kumimoji="0" lang="ru-RU" b="0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чистоговорки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scale_12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44" y="2780928"/>
            <a:ext cx="3851920" cy="28889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629932_101-p-fon-dlya-prezentatsii-po-okruzhayushchemu-1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0"/>
            <a:ext cx="9144000" cy="68564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15616" y="836712"/>
            <a:ext cx="6480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Наблюдение на прогулке .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 «Транспорт».</a:t>
            </a:r>
          </a:p>
        </p:txBody>
      </p:sp>
      <p:pic>
        <p:nvPicPr>
          <p:cNvPr id="6" name="Рисунок 5" descr="IMG_70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1844824"/>
            <a:ext cx="5076056" cy="38070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629932_101-p-fon-dlya-prezentatsii-po-okruzhayushchemu-1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0"/>
            <a:ext cx="9144000" cy="6856479"/>
          </a:xfrm>
          <a:prstGeom prst="rect">
            <a:avLst/>
          </a:prstGeom>
        </p:spPr>
      </p:pic>
      <p:pic>
        <p:nvPicPr>
          <p:cNvPr id="5" name="Рисунок 4" descr="IMG_20220224_11064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692696"/>
            <a:ext cx="2376264" cy="3240360"/>
          </a:xfrm>
          <a:prstGeom prst="rect">
            <a:avLst/>
          </a:prstGeom>
        </p:spPr>
      </p:pic>
      <p:pic>
        <p:nvPicPr>
          <p:cNvPr id="6" name="Рисунок 5" descr="IMG_20220224_11064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56176" y="692696"/>
            <a:ext cx="2448272" cy="3264363"/>
          </a:xfrm>
          <a:prstGeom prst="rect">
            <a:avLst/>
          </a:prstGeom>
        </p:spPr>
      </p:pic>
      <p:pic>
        <p:nvPicPr>
          <p:cNvPr id="7" name="Рисунок 6" descr="c5309fb8739d41bed8b707476a15d529-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87824" y="4077072"/>
            <a:ext cx="3168352" cy="212271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03848" y="836712"/>
            <a:ext cx="27363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 : «Зимующие птицы»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629932_101-p-fon-dlya-prezentatsii-po-okruzhayushchemu-1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0"/>
            <a:ext cx="9144000" cy="685647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71600" y="836712"/>
            <a:ext cx="70567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Опыт со </a:t>
            </a:r>
            <a:r>
              <a:rPr lang="ru-RU" sz="20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негом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 «Снег – это вода!»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Игра: «Липкий снег».</a:t>
            </a:r>
          </a:p>
          <a:p>
            <a:pPr algn="ctr"/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DSC0479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1700808"/>
            <a:ext cx="3600400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hello_html_m2dbdeab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3501008"/>
            <a:ext cx="3360373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2688792_200-p-zelenii-ekologicheskii-fon-2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79712" y="1988840"/>
            <a:ext cx="37444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/>
            <a:r>
              <a:rPr lang="ru-RU" sz="40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 ВНИМАНИЕ!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289</Words>
  <Application>Microsoft Office PowerPoint</Application>
  <PresentationFormat>Экран (4:3)</PresentationFormat>
  <Paragraphs>23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Виктор Флосман</cp:lastModifiedBy>
  <cp:revision>11</cp:revision>
  <dcterms:created xsi:type="dcterms:W3CDTF">2022-02-27T06:52:17Z</dcterms:created>
  <dcterms:modified xsi:type="dcterms:W3CDTF">2022-10-25T14:41:50Z</dcterms:modified>
</cp:coreProperties>
</file>