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5" r:id="rId3"/>
    <p:sldId id="266" r:id="rId4"/>
    <p:sldId id="258" r:id="rId5"/>
    <p:sldId id="263" r:id="rId6"/>
    <p:sldId id="264" r:id="rId7"/>
    <p:sldId id="261" r:id="rId8"/>
    <p:sldId id="259" r:id="rId9"/>
    <p:sldId id="26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C7C8A-F14A-40CF-B21E-127228A2D70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E00BD-1351-4500-BB74-98A9822B3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6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E00BD-1351-4500-BB74-98A9822B32D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191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66" b="65767"/>
          <a:stretch/>
        </p:blipFill>
        <p:spPr bwMode="auto">
          <a:xfrm rot="791466">
            <a:off x="409784" y="2800226"/>
            <a:ext cx="1537855" cy="1669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Картинки ФРУКТЫ (75 карточек для детей). | Семейная Куч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4" t="66710" r="123" b="1552"/>
          <a:stretch/>
        </p:blipFill>
        <p:spPr bwMode="auto">
          <a:xfrm rot="20836102">
            <a:off x="504642" y="476810"/>
            <a:ext cx="1554884" cy="1547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" t="64284" r="66888"/>
          <a:stretch/>
        </p:blipFill>
        <p:spPr bwMode="auto">
          <a:xfrm rot="845283">
            <a:off x="7389317" y="782514"/>
            <a:ext cx="1540495" cy="1741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Картинки ФРУКТЫ (75 карточек для детей). | Семейная Куч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8" t="32896" r="33664" b="37103"/>
          <a:stretch/>
        </p:blipFill>
        <p:spPr bwMode="auto">
          <a:xfrm>
            <a:off x="4108415" y="324501"/>
            <a:ext cx="1617534" cy="146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ФРУКТЫ (75 карточек для детей). | Семейная Куч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56" r="65974" b="36535"/>
          <a:stretch/>
        </p:blipFill>
        <p:spPr bwMode="auto">
          <a:xfrm>
            <a:off x="3186972" y="5067907"/>
            <a:ext cx="1659370" cy="1385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9" t="33765" b="33117"/>
          <a:stretch/>
        </p:blipFill>
        <p:spPr bwMode="auto">
          <a:xfrm rot="626845">
            <a:off x="7480691" y="2898363"/>
            <a:ext cx="1357745" cy="1615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61" b="66235"/>
          <a:stretch/>
        </p:blipFill>
        <p:spPr bwMode="auto">
          <a:xfrm rot="20959527">
            <a:off x="678581" y="4676682"/>
            <a:ext cx="1557625" cy="16466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20950974">
            <a:off x="1965150" y="2438804"/>
            <a:ext cx="5549917" cy="1015663"/>
          </a:xfrm>
          <a:prstGeom prst="rect">
            <a:avLst/>
          </a:prstGeom>
          <a:noFill/>
          <a:scene3d>
            <a:camera prst="isometricRightUp">
              <a:rot lat="0" lon="18899998" rev="0"/>
            </a:camera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Фрутоматика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72592" y="4169101"/>
            <a:ext cx="64478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Закрепление навыков счёта в пределах 100.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Подготовила: учитель-дефектолог</a:t>
            </a:r>
          </a:p>
          <a:p>
            <a:pPr algn="r"/>
            <a:r>
              <a:rPr lang="ru-RU" dirty="0" smtClean="0"/>
              <a:t>Тимошина А. В.</a:t>
            </a:r>
          </a:p>
        </p:txBody>
      </p:sp>
    </p:spTree>
    <p:extLst>
      <p:ext uri="{BB962C8B-B14F-4D97-AF65-F5344CB8AC3E}">
        <p14:creationId xmlns:p14="http://schemas.microsoft.com/office/powerpoint/2010/main" val="8730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0834" y="2132856"/>
            <a:ext cx="6202339" cy="23698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</a:t>
            </a:r>
          </a:p>
          <a:p>
            <a:pPr algn="ctr"/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работу!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49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23528"/>
          </a:xfrm>
        </p:spPr>
        <p:txBody>
          <a:bodyPr/>
          <a:lstStyle/>
          <a:p>
            <a:r>
              <a:rPr lang="ru-RU" dirty="0"/>
              <a:t>Какое число спрятали?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9712" y="328498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/>
              <a:t>1</a:t>
            </a:r>
            <a:r>
              <a:rPr lang="ru-RU" sz="7200" dirty="0" smtClean="0"/>
              <a:t>0 + 10 = 20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2338612" y="500803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26 + 4 = 30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1628799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12 + 4 = 16</a:t>
            </a:r>
            <a:endParaRPr lang="ru-RU" sz="7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78" r="67329"/>
          <a:stretch/>
        </p:blipFill>
        <p:spPr bwMode="auto">
          <a:xfrm>
            <a:off x="5436096" y="1863187"/>
            <a:ext cx="659830" cy="73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Картинки ФРУКТЫ (75 карточек для детей). | Семейная Куч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19" t="65027" r="36565"/>
          <a:stretch/>
        </p:blipFill>
        <p:spPr bwMode="auto">
          <a:xfrm>
            <a:off x="1934392" y="3458756"/>
            <a:ext cx="602673" cy="85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2" t="33028" r="3677" b="33960"/>
          <a:stretch/>
        </p:blipFill>
        <p:spPr bwMode="auto">
          <a:xfrm>
            <a:off x="2843808" y="5168036"/>
            <a:ext cx="605671" cy="88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721" y="3535101"/>
            <a:ext cx="6032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95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23528"/>
          </a:xfrm>
        </p:spPr>
        <p:txBody>
          <a:bodyPr/>
          <a:lstStyle/>
          <a:p>
            <a:r>
              <a:rPr lang="ru-RU" dirty="0"/>
              <a:t>Какое число спрятали?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9712" y="328498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30 - 10 = 20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5013176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18 - 8 = 10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2027459" y="1636616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20 - 6 = </a:t>
            </a:r>
            <a:r>
              <a:rPr lang="ru-RU" sz="7200" dirty="0"/>
              <a:t>1</a:t>
            </a:r>
            <a:r>
              <a:rPr lang="ru-RU" sz="7200" dirty="0" smtClean="0"/>
              <a:t>4</a:t>
            </a:r>
            <a:endParaRPr lang="ru-RU" sz="7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" t="33800" r="66861" b="36535"/>
          <a:stretch/>
        </p:blipFill>
        <p:spPr bwMode="auto">
          <a:xfrm>
            <a:off x="3923928" y="5231005"/>
            <a:ext cx="740657" cy="764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6" t="34793" r="33931" b="35437"/>
          <a:stretch/>
        </p:blipFill>
        <p:spPr bwMode="auto">
          <a:xfrm>
            <a:off x="5580112" y="1876765"/>
            <a:ext cx="655047" cy="72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69" y="3455307"/>
            <a:ext cx="6588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439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Какое число спрятали?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3" y="2348880"/>
            <a:ext cx="1603387" cy="192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971600" y="4392885"/>
            <a:ext cx="1800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1804987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65104"/>
            <a:ext cx="1804987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4057" y="2113929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12</a:t>
            </a:r>
          </a:p>
          <a:p>
            <a:r>
              <a:rPr lang="ru-RU" sz="7200" dirty="0" smtClean="0"/>
              <a:t>14</a:t>
            </a:r>
          </a:p>
          <a:p>
            <a:r>
              <a:rPr lang="ru-RU" sz="7200" dirty="0" smtClean="0"/>
              <a:t>26</a:t>
            </a:r>
            <a:endParaRPr lang="ru-RU" sz="7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2098932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59</a:t>
            </a:r>
          </a:p>
          <a:p>
            <a:r>
              <a:rPr lang="ru-RU" sz="7200" dirty="0" smtClean="0"/>
              <a:t>  8</a:t>
            </a:r>
          </a:p>
          <a:p>
            <a:r>
              <a:rPr lang="ru-RU" sz="7200" dirty="0" smtClean="0"/>
              <a:t>51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3658313" y="2606763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ym typeface="Symbol"/>
              </a:rPr>
              <a:t>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182009" y="2098932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63</a:t>
            </a:r>
          </a:p>
          <a:p>
            <a:r>
              <a:rPr lang="ru-RU" sz="7200" dirty="0" smtClean="0"/>
              <a:t>11</a:t>
            </a:r>
          </a:p>
          <a:p>
            <a:r>
              <a:rPr lang="ru-RU" sz="7200" dirty="0" smtClean="0"/>
              <a:t>52</a:t>
            </a:r>
            <a:endParaRPr lang="ru-RU" sz="7200" dirty="0"/>
          </a:p>
        </p:txBody>
      </p:sp>
      <p:sp>
        <p:nvSpPr>
          <p:cNvPr id="16" name="TextBox 15"/>
          <p:cNvSpPr txBox="1"/>
          <p:nvPr/>
        </p:nvSpPr>
        <p:spPr>
          <a:xfrm>
            <a:off x="6732240" y="2606762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ym typeface="Symbol"/>
              </a:rPr>
              <a:t></a:t>
            </a:r>
            <a:endParaRPr lang="ru-RU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3" t="5255" r="34374" b="66860"/>
          <a:stretch/>
        </p:blipFill>
        <p:spPr bwMode="auto">
          <a:xfrm>
            <a:off x="1130602" y="2372686"/>
            <a:ext cx="785754" cy="66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3" t="5255" r="34374" b="66860"/>
          <a:stretch/>
        </p:blipFill>
        <p:spPr bwMode="auto">
          <a:xfrm>
            <a:off x="1130602" y="3473224"/>
            <a:ext cx="785754" cy="66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35186" r="64765" b="35401"/>
          <a:stretch/>
        </p:blipFill>
        <p:spPr bwMode="auto">
          <a:xfrm>
            <a:off x="4847320" y="2345344"/>
            <a:ext cx="809587" cy="72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" t="64599" r="68735" b="2699"/>
          <a:stretch/>
        </p:blipFill>
        <p:spPr bwMode="auto">
          <a:xfrm>
            <a:off x="7109580" y="3473224"/>
            <a:ext cx="582955" cy="719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" t="64599" r="68735" b="2699"/>
          <a:stretch/>
        </p:blipFill>
        <p:spPr bwMode="auto">
          <a:xfrm>
            <a:off x="7753912" y="3473224"/>
            <a:ext cx="582955" cy="707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27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Какое число спрятали?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2487"/>
            <a:ext cx="1603387" cy="192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1988840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82</a:t>
            </a:r>
          </a:p>
          <a:p>
            <a:r>
              <a:rPr lang="ru-RU" sz="7200" dirty="0" smtClean="0"/>
              <a:t>14</a:t>
            </a:r>
          </a:p>
          <a:p>
            <a:r>
              <a:rPr lang="ru-RU" sz="7200" dirty="0" smtClean="0"/>
              <a:t>96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375187" y="2004120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38</a:t>
            </a:r>
          </a:p>
          <a:p>
            <a:r>
              <a:rPr lang="ru-RU" sz="7200" dirty="0" smtClean="0"/>
              <a:t>21</a:t>
            </a:r>
          </a:p>
          <a:p>
            <a:r>
              <a:rPr lang="ru-RU" sz="7200" dirty="0"/>
              <a:t>5</a:t>
            </a:r>
            <a:r>
              <a:rPr lang="ru-RU" sz="7200" dirty="0" smtClean="0"/>
              <a:t>9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7344308" y="1982357"/>
            <a:ext cx="2304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53</a:t>
            </a:r>
          </a:p>
          <a:p>
            <a:r>
              <a:rPr lang="ru-RU" sz="7200" dirty="0" smtClean="0"/>
              <a:t>23</a:t>
            </a:r>
          </a:p>
          <a:p>
            <a:r>
              <a:rPr lang="ru-RU" sz="7200" dirty="0" smtClean="0"/>
              <a:t>30</a:t>
            </a:r>
            <a:endParaRPr lang="ru-RU" sz="7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657" y="2343208"/>
            <a:ext cx="1603387" cy="192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32240" y="2496671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ym typeface="Symbol"/>
              </a:rPr>
              <a:t>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27584" y="4290232"/>
            <a:ext cx="1800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067944" y="4290232"/>
            <a:ext cx="1800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975082" y="4269711"/>
            <a:ext cx="1800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89" t="67239"/>
          <a:stretch/>
        </p:blipFill>
        <p:spPr bwMode="auto">
          <a:xfrm>
            <a:off x="7886025" y="2190014"/>
            <a:ext cx="695552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252" y="3340011"/>
            <a:ext cx="69532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927" y="4386340"/>
            <a:ext cx="69532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Картинки ФРУКТЫ (75 карточек для детей). | Семейная Кучка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8" t="35179" r="33515" b="35560"/>
          <a:stretch/>
        </p:blipFill>
        <p:spPr bwMode="auto">
          <a:xfrm>
            <a:off x="4283468" y="4466255"/>
            <a:ext cx="662356" cy="69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0" t="34058" r="3693" b="35131"/>
          <a:stretch/>
        </p:blipFill>
        <p:spPr bwMode="auto">
          <a:xfrm>
            <a:off x="1090205" y="2204864"/>
            <a:ext cx="588818" cy="75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42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315416"/>
            <a:ext cx="8229600" cy="1600200"/>
          </a:xfrm>
        </p:spPr>
        <p:txBody>
          <a:bodyPr/>
          <a:lstStyle/>
          <a:p>
            <a:r>
              <a:rPr lang="ru-RU" dirty="0" smtClean="0"/>
              <a:t>Считалка-запоминалка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24" r="67142"/>
          <a:stretch/>
        </p:blipFill>
        <p:spPr bwMode="auto">
          <a:xfrm>
            <a:off x="5314407" y="2169679"/>
            <a:ext cx="1487127" cy="299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7" b="32079"/>
          <a:stretch/>
        </p:blipFill>
        <p:spPr bwMode="auto">
          <a:xfrm>
            <a:off x="1163781" y="1881647"/>
            <a:ext cx="152313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06954" y="2169679"/>
            <a:ext cx="1937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7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06954" y="3719882"/>
            <a:ext cx="1793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94510" y="2182402"/>
            <a:ext cx="1565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972642" y="3719882"/>
            <a:ext cx="1703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5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70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32354" y="27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 smtClean="0"/>
              <a:t>Считалка-запоминалка   </a:t>
            </a:r>
            <a:r>
              <a:rPr lang="ru-RU" sz="3200" dirty="0" smtClean="0"/>
              <a:t>Найди ошибку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444966" y="1811503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13 + 7 = 20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444966" y="3033533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23 + 9 = 32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2458108" y="4293096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51 + 22 = 73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2458108" y="5618857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45 + 5 = 51</a:t>
            </a:r>
            <a:endParaRPr lang="ru-RU" sz="5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381288" y="1912713"/>
            <a:ext cx="663860" cy="720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9" t="51566" r="13617" b="-1"/>
          <a:stretch/>
        </p:blipFill>
        <p:spPr bwMode="auto">
          <a:xfrm>
            <a:off x="3491880" y="3134310"/>
            <a:ext cx="504056" cy="72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34310"/>
            <a:ext cx="506413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4" t="6273" b="53797"/>
          <a:stretch/>
        </p:blipFill>
        <p:spPr bwMode="auto">
          <a:xfrm>
            <a:off x="3327136" y="4437112"/>
            <a:ext cx="489127" cy="554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39" b="4466"/>
          <a:stretch/>
        </p:blipFill>
        <p:spPr bwMode="auto">
          <a:xfrm>
            <a:off x="3481262" y="5815273"/>
            <a:ext cx="525292" cy="53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280" y="5815273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25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48" b="66666"/>
          <a:stretch/>
        </p:blipFill>
        <p:spPr bwMode="auto">
          <a:xfrm>
            <a:off x="4875056" y="2055864"/>
            <a:ext cx="1473273" cy="1508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1" t="65536"/>
          <a:stretch/>
        </p:blipFill>
        <p:spPr bwMode="auto">
          <a:xfrm>
            <a:off x="800410" y="3000129"/>
            <a:ext cx="1620982" cy="16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96596" y="1772816"/>
            <a:ext cx="1599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79884" y="3379084"/>
            <a:ext cx="1444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67293" y="4941168"/>
            <a:ext cx="1456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08204" y="2364201"/>
            <a:ext cx="1476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7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19766" y="4365104"/>
            <a:ext cx="1464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= 9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27" y="-319220"/>
            <a:ext cx="8467725" cy="2083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45"/>
          <a:stretch/>
        </p:blipFill>
        <p:spPr bwMode="auto">
          <a:xfrm>
            <a:off x="986329" y="4579413"/>
            <a:ext cx="1474787" cy="163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0" t="36000" r="-11010" b="35529"/>
          <a:stretch/>
        </p:blipFill>
        <p:spPr bwMode="auto">
          <a:xfrm>
            <a:off x="828673" y="1741619"/>
            <a:ext cx="1474787" cy="128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52" t="3790" r="4108" b="68083"/>
          <a:stretch/>
        </p:blipFill>
        <p:spPr bwMode="auto">
          <a:xfrm>
            <a:off x="5253257" y="4351582"/>
            <a:ext cx="1065096" cy="137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43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5605"/>
            <a:ext cx="8974137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3919" y="2636912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32</a:t>
            </a:r>
          </a:p>
          <a:p>
            <a:r>
              <a:rPr lang="ru-RU" sz="5400" dirty="0" smtClean="0"/>
              <a:t>31</a:t>
            </a:r>
          </a:p>
          <a:p>
            <a:r>
              <a:rPr lang="ru-RU" sz="5400" dirty="0" smtClean="0"/>
              <a:t>63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2617709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15</a:t>
            </a:r>
          </a:p>
          <a:p>
            <a:r>
              <a:rPr lang="ru-RU" sz="5400" dirty="0" smtClean="0"/>
              <a:t>32</a:t>
            </a:r>
          </a:p>
          <a:p>
            <a:r>
              <a:rPr lang="ru-RU" sz="5400" dirty="0" smtClean="0"/>
              <a:t>47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2636912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91</a:t>
            </a:r>
          </a:p>
          <a:p>
            <a:r>
              <a:rPr lang="ru-RU" sz="5400" dirty="0" smtClean="0"/>
              <a:t>21</a:t>
            </a:r>
          </a:p>
          <a:p>
            <a:r>
              <a:rPr lang="ru-RU" sz="5400" dirty="0" smtClean="0"/>
              <a:t>72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2617710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24</a:t>
            </a:r>
          </a:p>
          <a:p>
            <a:r>
              <a:rPr lang="ru-RU" sz="5400" dirty="0" smtClean="0"/>
              <a:t>  5</a:t>
            </a:r>
          </a:p>
          <a:p>
            <a:r>
              <a:rPr lang="ru-RU" sz="5400" dirty="0" smtClean="0"/>
              <a:t>19</a:t>
            </a:r>
            <a:endParaRPr lang="ru-RU" sz="54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31977" y="4291493"/>
            <a:ext cx="129614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771800" y="4294015"/>
            <a:ext cx="129614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148064" y="4291493"/>
            <a:ext cx="129614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164288" y="4291493"/>
            <a:ext cx="129614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21" y="2733945"/>
            <a:ext cx="1298413" cy="156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148" y="2693815"/>
            <a:ext cx="133130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752020" y="2893749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ym typeface="Symbol"/>
              </a:rPr>
              <a:t>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768244" y="2893750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ym typeface="Symbol"/>
              </a:rPr>
              <a:t></a:t>
            </a:r>
            <a:endParaRPr lang="ru-RU" dirty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0" t="36000" r="-11010" b="35529"/>
          <a:stretch/>
        </p:blipFill>
        <p:spPr bwMode="auto">
          <a:xfrm>
            <a:off x="565378" y="2822886"/>
            <a:ext cx="616527" cy="536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0" t="36000" r="-11010" b="35529"/>
          <a:stretch/>
        </p:blipFill>
        <p:spPr bwMode="auto">
          <a:xfrm>
            <a:off x="567234" y="3641925"/>
            <a:ext cx="614671" cy="536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0" t="36000" r="-11010" b="35529"/>
          <a:stretch/>
        </p:blipFill>
        <p:spPr bwMode="auto">
          <a:xfrm>
            <a:off x="1149248" y="4437112"/>
            <a:ext cx="614671" cy="536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1" t="65536"/>
          <a:stretch/>
        </p:blipFill>
        <p:spPr bwMode="auto">
          <a:xfrm>
            <a:off x="3364899" y="2797942"/>
            <a:ext cx="565920" cy="586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4"/>
          <a:stretch/>
        </p:blipFill>
        <p:spPr bwMode="auto">
          <a:xfrm>
            <a:off x="3419872" y="4379864"/>
            <a:ext cx="510947" cy="62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7" t="63845" r="8183" b="3597"/>
          <a:stretch/>
        </p:blipFill>
        <p:spPr bwMode="auto">
          <a:xfrm>
            <a:off x="5772262" y="2797941"/>
            <a:ext cx="460731" cy="55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262" y="3624777"/>
            <a:ext cx="44450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1" y="4446719"/>
            <a:ext cx="432048" cy="55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24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139</TotalTime>
  <Words>150</Words>
  <Application>Microsoft Office PowerPoint</Application>
  <PresentationFormat>Экран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Презентация PowerPoint</vt:lpstr>
      <vt:lpstr>Какое число спрятали?</vt:lpstr>
      <vt:lpstr>Какое число спрятали?</vt:lpstr>
      <vt:lpstr>Какое число спрятали?</vt:lpstr>
      <vt:lpstr>Какое число спрятали?</vt:lpstr>
      <vt:lpstr>Считалка-запоминалка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Sashulya</dc:creator>
  <cp:lastModifiedBy>admin</cp:lastModifiedBy>
  <cp:revision>17</cp:revision>
  <dcterms:created xsi:type="dcterms:W3CDTF">2021-10-10T16:04:42Z</dcterms:created>
  <dcterms:modified xsi:type="dcterms:W3CDTF">2022-11-13T15:17:45Z</dcterms:modified>
</cp:coreProperties>
</file>