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7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7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7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7000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378621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2">
                    <a:lumMod val="75000"/>
                  </a:schemeClr>
                </a:solidFill>
              </a:rPr>
              <a:t>Знакомство с геометрическими фигурами </a:t>
            </a:r>
            <a:r>
              <a:rPr lang="ru-RU" sz="6000" dirty="0" smtClean="0">
                <a:solidFill>
                  <a:schemeClr val="bg2">
                    <a:lumMod val="75000"/>
                  </a:schemeClr>
                </a:solidFill>
              </a:rPr>
              <a:t>для детей 3-4 лет  </a:t>
            </a:r>
            <a:endParaRPr lang="ru-RU" sz="6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929198"/>
            <a:ext cx="7854696" cy="1252534"/>
          </a:xfrm>
        </p:spPr>
        <p:txBody>
          <a:bodyPr/>
          <a:lstStyle/>
          <a:p>
            <a:r>
              <a:rPr lang="ru-RU" dirty="0" smtClean="0"/>
              <a:t>Подготовила: Коваленко Е.В.</a:t>
            </a:r>
            <a:endParaRPr lang="ru-RU" dirty="0"/>
          </a:p>
        </p:txBody>
      </p:sp>
    </p:spTree>
  </p:cSld>
  <p:clrMapOvr>
    <a:masterClrMapping/>
  </p:clrMapOvr>
  <p:transition spd="med" advClick="0" advTm="7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6a6f0f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571612"/>
            <a:ext cx="6969751" cy="50977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928670"/>
            <a:ext cx="81147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Black" pitchFamily="34" charset="0"/>
              </a:rPr>
              <a:t>Из каких фигур состоит дом ?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ransition spd="med" advClick="0" advTm="7000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Txa8enr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857364"/>
            <a:ext cx="5742017" cy="48346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1214422"/>
            <a:ext cx="7313220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Закрепление материала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ransition spd="med" advClick="0" advTm="7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Знакомить детей с геометрическими фигурами: кругом, квадратом, треугольником;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Закрепить умение определять форму, цвет, величину как особые свойства предметов, группировать их по сенсорным признакам;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Развивать логическое и пространственное мышление.</a:t>
            </a:r>
          </a:p>
        </p:txBody>
      </p:sp>
    </p:spTree>
  </p:cSld>
  <p:clrMapOvr>
    <a:masterClrMapping/>
  </p:clrMapOvr>
  <p:transition spd="med" advClick="0" advTm="7000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еометрические-фигуры-для-детей-картинки-с-названиями-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500174"/>
            <a:ext cx="5031597" cy="3793824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Txa8enr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714356"/>
            <a:ext cx="5977653" cy="5977653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arning-img-shapes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75" y="857250"/>
            <a:ext cx="4514850" cy="5143500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arning-img-shapes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75" y="857250"/>
            <a:ext cx="4514850" cy="5143500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e06a376b21f275e1387fa6056b1e2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428736"/>
            <a:ext cx="6572296" cy="4857760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pull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60</Words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Знакомство с геометрическими фигурами для детей 3-4 лет  </vt:lpstr>
      <vt:lpstr>Задачи: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геометрических фигур для детей 3-4 лет  </dc:title>
  <dc:creator>Садик</dc:creator>
  <cp:lastModifiedBy>Садик</cp:lastModifiedBy>
  <cp:revision>13</cp:revision>
  <dcterms:created xsi:type="dcterms:W3CDTF">2022-11-13T08:41:48Z</dcterms:created>
  <dcterms:modified xsi:type="dcterms:W3CDTF">2022-11-13T09:27:49Z</dcterms:modified>
</cp:coreProperties>
</file>