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93" r:id="rId4"/>
    <p:sldId id="282" r:id="rId5"/>
    <p:sldId id="280" r:id="rId6"/>
    <p:sldId id="281" r:id="rId7"/>
    <p:sldId id="294" r:id="rId8"/>
    <p:sldId id="295" r:id="rId9"/>
    <p:sldId id="296" r:id="rId10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1" autoAdjust="0"/>
    <p:restoredTop sz="86353" autoAdjust="0"/>
  </p:normalViewPr>
  <p:slideViewPr>
    <p:cSldViewPr>
      <p:cViewPr>
        <p:scale>
          <a:sx n="80" d="100"/>
          <a:sy n="80" d="100"/>
        </p:scale>
        <p:origin x="-1998" y="-34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287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92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8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465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93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988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003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114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67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363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32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C28D2-474B-4010-A876-ADCFA888115B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4D8CB-D8AA-44AA-8AB3-755532513F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94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31/000ae5a0-21fd59f1/hello_html_6c62d15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в колонне по одному на носках, руки за головой, на пятках, руки за спину, легкий бег,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без предметов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«Хлопок вверху» И.П.: ноги слегка расставлены, руки внизу В.: 1- руки через стороны вверх, хлопнуть в ладоши,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«Качаем головой» И.П.: ноги вместе, руки на поясе В.: 1- наклон головы вправо, 2- и.п., 3- наклон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«Наклонись вперед»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вперед, руками коснуться носочков, 2-и.п.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Маятник»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вправо, 2- наклон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«Приседания» И.П.: пятки вместе, носки врозь, руки на поясе В.: 1- присесть, руки вперед,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Прыжки – звездочки» И.П.: ноги вместе, руки внизу В.: 1- ноги врозь, руки вверх,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легкий бег, ходьба.</a:t>
            </a:r>
          </a:p>
          <a:p>
            <a:pPr algn="just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и бег в колонне по одному с изменением направления.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«Путешествие по морю – океану»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«Где корабль?» И.П.: о.с., руки на поясе В.: 1- поворот головы вправо, приставить руку «козырьком» ко лбу, 2- 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«Багаж»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опущены вниз В.: 1- кисти рук сжать в кулаки, 2- обе руки с усилием поднять в стороны, 3- опустить руки вниз,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«Мачта»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вправо, левая рука вверх, над головой, 2- и.п., то же влево  «Волны бьются о борт корабля»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опущены вниз В.: 1-8- круговые вращения руками вперед и назад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«Драим палубу» И.П.: ноги шире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 наклон вперед, руки в стороны, 2-6-махи руками вправо- влево, стараясь коснуться противоположного носка, 7- руки в стороны, 8 -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А когда на море качка..» И.П.: ноги вместе, руки внизу В.: 1- выпад вправо, руки в стороны, 2- 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бег на носочках, ходьба.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31/000ae5a0-21fd59f1/hello_html_6c62d15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с перекатом с пятки на носок, легкий бег,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без предметов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«Поклонись головой» И.П.: ноги вместе, руки на поясе В.: 1- наклон головы вперед, 2- и.п., 3- наклон назад, 4-и.п.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«Рывки руками»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перед грудью, согнуты в локтях В.: 1- рывок руками перед грудью, 2- поворот вправо, прямые руки развести в стороны,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поворот вправо, правую руку за спину, левую – на правое плечо, 2- и.п., то же в левую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Наклоны – скручивания»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вправо, левая рука над головой тянется вправо, правая – за спиной тянется влево, 2- и.п., то же в левую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«Стойкий оловянный солдатик» И.П.: стоя на коленях, руки прижаты к туловищу В.: 1- отклониться назад, задержаться,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 В.: 1-8 прыжки на двух ногах на месте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подскоки, ходьба.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в колонну, проверка осанки; ходьба и бег врассыпную.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«Петрушки»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«Тарелочки» И.П.: пятки вместе, носки врозь, руки внизу В.: 1- хлопнуть перед грудью прямыми руками, 2-3- скользящие движения вверх – вниз 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 с отведением рук в стороны»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поворот вправо, развести прямые руки в стороны, 2-и.п.,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Хлопки под коленом» И.П.: пятки вместе, носки врозь, руки на поясе В.: 1- поднять правую ногу, согнутую в колене, хлопнуть под коленом, 2- и.п., то же с левой ноги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Наклоны вперед»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 В.: 1- наклониться вперед, отвести прямые руки назад,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«Петрушки танцуют»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вправо, 2- и.п., 3- наклон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«Петрушки прыгают» И.П.: ноги вместе, руки на поясе В.: прыжки – ноги врозь, ноги вместе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легкий бег, ходьба.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31/000ae5a0-21fd59f1/hello_html_6c62d15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3400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«Великаны» и «Гномы», легкий бег,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мячом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«Подбрось – поймай» И.П.: ноги слегка расставлены, мяч у груди, хват снизу В.: 1- подбросить мяч,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«Покажи соседу»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в прямых руках перед грудью, В.: 1- поворот вправо (показали мяч соседу), 2- 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над головой, в прямых руках В.: 1- наклон вправо, 2- и.п., 3- наклон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«Переложи мяч» И.П.: ноги слегка расставлены, мяч внизу, в правой руке В.: 1- поднять руки через стороны вверх, переложить мяч из правой руки в левую, 2- 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Приседания с мячом» И.П.: пятки вместе, носки врозь, мяч у груди В.: 1- присесть, вынести мяч вперед,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мяч у груди В.: прыжки- ноги врозь, мяч вверх, ноги вместе, мяч у груди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колонну, подскоки, ходьба.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с перешагиванием через кубики, легкий бег,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обручем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«Обруч вверх – назад»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внизу, хват с боков В.: 1- поднять обруч вверх – назад, отставить правую ногу назад, прогнуться, 2- и.п., то же с левой ноги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у груди В.: 1- поворот вправо, обруч вправо, выпрямить руки, 2- 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 с обручем»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низу В.: 1- поднять обруч вперед, вертикально, 2- наклониться, коснуться ободом пола, 3- подняться обратно,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Приседания» И.П.: пятки вместе, носки врозь, обруч у плеч (хват с боков) В.: 1- присесть, обруч поднять вверх,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Покрути обруч» И.П.: ноги слегка расставлены, обруч на талии (придерживать рукой) В.: круговые вращения обручем на талии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поясе, обруч на полу В.: прыжки в обруч и из обруча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 и бег на носочках, проверка осанки.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картинки\картинки для д.с\рамки дети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9" y="0"/>
            <a:ext cx="10644522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декабрь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за ведущим, бег с выбрасыванием вперед прямых ног, ходьба. </a:t>
            </a:r>
          </a:p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флажками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Флажки вперед ….»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флажки внизу В.: 1- флажки вперед, 2- в стороны, 3- вверх, 4-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Покажи флажок»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флажки у груди В.: 1- поворот вправо, правую руку в сторону. 2- и.п., то же влево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Поклонись красиво»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флажки внизу В.: 1- руки в стороны, 2- наклон к правой ноге, 3- встать,4- и.п., то же к левой ноге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Скручивания с флажками»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флажки в стороны в прямых руках В.: 1- наклон – скручивание вправо, 2- и.п., то же влево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«Приседания» И.П.: пятки вместе, носки врозь, флажки внизу В.: присесть, вынести флажки вперед, 2-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Прыжки» И.П.: ноги вместе, флажки внизу В.: прыжки – «звездочки» с флажками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прямой галоп, ходьба</a:t>
            </a:r>
            <a:r>
              <a:rPr lang="ru-RU" sz="1200" dirty="0" smtClean="0"/>
              <a:t>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и бег в колонне по одному за первым и последним. </a:t>
            </a:r>
          </a:p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без предметов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Руки вверх»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опущены вниз В.: 1- руки поднять через стороны вверх, хлопнуть в ладоши, 2-и.п.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«Голова качается» И.П.: ноги вместе, руки на поясе В.: 1- наклон головы вправо, 2- и.п., 3- наклон головы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Наклоны в стороны»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 В.: 1- наклон вправо, левая рука через верх касается правой руки, 2- и.п., то же в другую сторону (руки на опускать!)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 вниз» И.П.: ноги вместе, руки на поясе В.: 1- наклон вниз, коснуться руками носков (колени не сгибать!),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Удержи равновесие» И.П.: ноги слегка расставлены, руки внизу В.: 1-3- поднять правую ногу, руки в стороны, 2- и.п., то же с левой ногой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 В.: прыжки на двух ногах из стороны в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прямой галоп, ходьба.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картинки\картинки для д.с\рамки дети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9" y="0"/>
            <a:ext cx="10644522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колону, проверка осанки; ходьба в колонне с выполнением заданий, бег змейкой между предметами, ходьба. </a:t>
            </a:r>
          </a:p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малым мячом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«Переложи мяч»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мячик в правой руке В.:1-2- поднять руки через стороны вверх, переложить мяч в левую руку, 3-4- и.п., то же в другую сторону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Покажи мяч»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впереди, мяч в правой руке В.: 1- отвести прямые руки назад, переложить мяч в левую руку, 2-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 с мячом»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стороны, мяч в левой руке В.: 1- наклон вправо, левая рука над головой, переложить мяч в правую руку (правую руку не опускать), 2- и.п., то же влево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Положи мяч»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мячик в обеих руках внизу В.: 1- наклон вниз, положить мяч между ног, 2- и.п. руки на поясе, 3- наклон вниз, взять мяч, 4-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Переложи мячик» И.П.: стоя на коленях, мячик в правой руке В.: 1- поворот вправо, положить мяч у носков ног, 2- и.п. руки на поясе, 3- поворот влево, взять мячик левой рукой, 4-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поясе, мяч на полу В.: прыжки на двух ногах вокруг мяча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III. Перестроение в колонну по одному, боковой галоп, ходьба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и бег в колонне по одному, на сигнал «Цапля!» - остановиться, поднять ногу, руки в стороны, на сигнал «Лягушки» - присесть на корточки, руки на колени. </a:t>
            </a:r>
          </a:p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веревочкой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«Веревочку вверх»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веревочка внизу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В.: 1- веревочку вперед, 2- вверх, 3- вперед,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Положи веревочку»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веревочка в вытянутых вперед руках В.: 1- наклон вниз, положить веревочку на пол, 2- встать, руки на пояс, 3- наклон вниз, взять веревочку,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Повороты» И.П.: стоя,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веревочку вперед В.: 1- поворот вправо, 2-и.п.,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Наклоны»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веревочка вверху В.: 1- наклон вправо, 2- 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Полуприседания» И.П.: пятки вместе, носки врозь, веревочка внизу В.: 1- присесть, веревочка вперед, 2-и.п.,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веревочка внизу В.: прыжки – ноги врозь, веревочка вверх, ноги вместе, веревочка вниз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легкий бег, ходьба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картинки\картинки для д.с\рамки дети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9" y="0"/>
            <a:ext cx="10644522" cy="75612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1- 2 неделя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и бег со сменой ведущего. </a:t>
            </a:r>
          </a:p>
          <a:p>
            <a:pPr marL="571500" indent="-571500"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«Спортивная разминка»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Бег на месте» И.П.: ноги слегка расставлены, руки на поясе В.: поочередно отрываем пятки от пола, носки на месте (1-2 мин.)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Силачи»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стороны, пальцы сжаты в кулаки В.: 1- с силой согнуть руки к плечам, 2- и.п.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«Боковая растяжка»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наклон вправо, левая рука над головой, 2- и.п., то же в другую сторону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Посмотри за спину»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поворот вправо, левой рукой плавно толкаем правое плечо назад и смотрим за спину, 2- и.п., то же в другую сторону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«Выпады в стороны» И.П.: ноги вместе, руки на поясе В.: 1- выпад правой ногой вправо, спина прямая, 2- и.п.. то же влево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 В.: 1-3- прыжки на месте, 4- прыгнуть как можно выше </a:t>
            </a:r>
          </a:p>
          <a:p>
            <a:pPr marL="571500" indent="-571500"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приставляя пятку одной ноги к носку другой, легкий бег, ходьба.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на пятках, на носочках, на внешней стороне стопы, на внутренней; легкий бег. </a:t>
            </a:r>
          </a:p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«Потанцуем»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«Встретились»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опущены В.: 1- развести руки в стороны, улыбнуться,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поворот вправо, развести руки в стороны, 2- 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Пятка, носок»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правая нога на пятку, присесть, и.п., 2- левая нога на пятку, 3- правая нога на носок, и.п. 4- левая нога на носок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Наклонились весело» И.П.: ноги вместе, руки на поясе В.: 1- наклон вправо, улыбнулись, 2- 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Танцуют ножки» И.П.: ноги слегка расставлены, руки на поясе В.: выпад вправо, левая нога на пятке поворачивается налево, 2- и.п., то же в левую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«Звездочки» И.П.: ноги вместе, руки внизу В.: 1- руки вверх, ноги в стороны, 2- и.п.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III. Перестроение в колонну по одному, легкий бег, ходьба.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0165015_5-phonoteka_org-p-fon-dlya-prezentatsii-didakticheskie-igr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950"/>
            <a:ext cx="10693400" cy="75742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и бег в колонне по одному, огибая предметы, поставленные по углам зала, боковой галоп с правой ноги.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платочками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«Покажи платочек»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платочек в обеих руках у груди В.: 1- выпрямить руки, показать платочек,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Помаши платочком»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платочек в правой руке, опущен вниз В.: 1- руки вверх, переложить платок из правой руки в левую, помахать им, 2-и.п., то же в другую сторону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Переложи платок»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внизу, платочек в правой руке В.: 1- наклон вправо, рука с платочком прямая в сторону, 2- и.п., переложить платочек за спиной из правой руки в левую, то же в другую сторону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«Положи платочек» И.П.: пятки вместе, носки врозь, платочек внизу В.: 1- сесть, положить платочек на пол, 2- и.п., руки на пояс, 3- сесть, взять платочек,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платочек внизу В.: прыжки с платочком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 и бег со сменой ведущего, проверка осанки.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в колонне по одному, по сигналу перестроение в пары, легкий бег.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«Самолеты»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«Заводим мотор»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1-8 – вращать согнутыми в локтях руками ( одна рука вокруг другой) перед грудью, произносить «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р-р-р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», затем вернуться в и.п.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 «Пропеллер»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1-8 круговые вращения прямыми руками вперед (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повт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 2 раза)  « Путь свободен»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поворот вправо, руки в стороны, 2- 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«Самолеты летят»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 В.: 1- наклониться вправо, 2- и.п., 3- наклониться влево, 4- и.п.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«Турбулентность (тряска в воздухе)» И.П.: ноги вместе, руки на поясе В.: прыжки на двух ногах на месте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Самолеты приземлились»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 выпад вперед правой ногой, руки в стороны, 2- и.п., то же левой ногой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вытягивая вперед прямые ноги, легкий бег, ходьба.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6" descr="https://i.pinimg.com/originals/67/e9/7d/67e97de5e19f716671e49c2da04815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484" y="1044327"/>
            <a:ext cx="1542232" cy="1233786"/>
          </a:xfrm>
          <a:prstGeom prst="rect">
            <a:avLst/>
          </a:prstGeom>
          <a:noFill/>
        </p:spPr>
      </p:pic>
      <p:pic>
        <p:nvPicPr>
          <p:cNvPr id="10" name="Picture 2" descr="https://simdou102.crimea-school.ru/sites/default/files/images/1533760_1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1826" y="972319"/>
            <a:ext cx="1713425" cy="1554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0165015_5-phonoteka_org-p-fon-dlya-prezentatsii-didakticheskie-igr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950"/>
            <a:ext cx="10693400" cy="75742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и бег с выполнением заданий для рук, ходьба на носочках, на пяточках.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«Цапля»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Цапля машет крыльями» И.П.: ноги вместе, руки внизу В.: 1- поднять прямые руки в стороны, сделать несколько волнообразных движений,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«Цапля достает лягушку из болота»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левая рука на поясе, правая внизу В.: 1- наклониться вправо, дотронуться правой рукой до носка ноги, 2- и.п., то же с левой рукой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«Цапля стоит на одной ноге»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 поднять согнутую в колене правую ногу, руки в стороны, 2- и.п., то же с левой ногой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«Цапля глотает лягушку» И.П.: сидя на коленях, руки внизу В.: 1- подняться на коленях, руки вверх, хлопнуть в ладоши,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Цапля стоит в камышах» И.П.: ноги вместе, руки на поясе В.: 1- наклон вправо (влево),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«Цапля прыгает»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на поясе В.: 1-8 - прыжки на правой - левой ноге попеременно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легкий бег, ходьба, проверка осанки.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в колонне по одному, оздоровительный бег (1-2мин.), подскоки,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«Портные»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«Ножницы»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 стороны В.: 1- скрестить прямые руки впереди,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«Челнок»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 наклон вправо, 2- и.п., 3- наклон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«Швейная машина работает» И.П.: ноги вместе, руки сзади сцеплены в замок В.: 1- поднять правое колено, 2- и.п., 3- поднять левое колено,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«Тянуть резину»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согнуты в локтях перед грудью, кисти сжаты В.: 1- отвести с силой локти назад,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«Колесо машины крутится»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руки внизу В.: 1- 8 круговые вращения прямыми руками (правая – вперед, левая – назад)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«Иголка шьет – прыгает» И.П.: ноги вместе, руки внизу В.: 1-8 прыжки на месте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легкий бег по диагонали, ходьба, проверка осанки. </a:t>
            </a:r>
          </a:p>
          <a:p>
            <a:pPr algn="just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6" descr="https://i.pinimg.com/originals/67/e9/7d/67e97de5e19f716671e49c2da04815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484" y="1116335"/>
            <a:ext cx="1578236" cy="1262589"/>
          </a:xfrm>
          <a:prstGeom prst="rect">
            <a:avLst/>
          </a:prstGeom>
          <a:noFill/>
        </p:spPr>
      </p:pic>
      <p:pic>
        <p:nvPicPr>
          <p:cNvPr id="10" name="Picture 2" descr="https://simdou102.crimea-school.ru/sites/default/files/images/1533760_1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3834" y="972319"/>
            <a:ext cx="1713425" cy="1554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honoteka.org/uploads/posts/2021-05/1620165015_5-phonoteka_org-p-fon-dlya-prezentatsii-didakticheskie-igr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950"/>
            <a:ext cx="10693400" cy="75742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Комплексы утренней гимнастики старшая группа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1-2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AutoNum type="romanUcPeriod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Построение в шеренгу, колонну, проверка осанки; ходьба и бег врассыпную с нахождением своего места в колонне по сигналу.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мячом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«Покажи мяч»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внизу в обеих руках (хват с боков) В.: 1- мяч к груди, 2- вперед, 3- к груди,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 в стороны»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перед грудью, в вытянутых руках В.: 1- поворот вправо, 2-и.п., 3- поворот влево,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Вверх – вниз»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у груди В.: 1- поднять мяч вверх над головой, 2- и.п.,3 - наклониться, коснуться мячом пола, 4-и.п.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 с мячом»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мяч вверху В.: 1- наклон вправо, 2- и.п., 3- наклон влево, 4- и.п.  «Пружинки» И.П.: пятки вместе, носки врозь, мяч впереди В.: 1-3 – пружинки,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Прыжки с мячом» И.П.: ноги вместе, мяч у груди В.: 1- ноги врозь, мяч вверх,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III. Перестроение в колонну по одному, ходьба, приставляя пятку к носку, легкий бег, ходьба. </a:t>
            </a:r>
          </a:p>
          <a:p>
            <a:pPr algn="just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недели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I. Построение в шеренгу, колонну, проверка осанки; ходьба на носочках, на пятках с разным положением рук, легкий бег, ходьба.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II. Упражнения с обручем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«Обруч вверх – назад»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ш.ст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внизу, хват с боков В.: 1- поднять обруч вверх – назад, отставить правую ногу назад, прогнуться, 2- и.п., то же с левой ноги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Повороты»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у груди В.: 1- поворот вправо, обруч вправо, выпрямить руки, 2- и.п., то же влево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«Наклоны с обручем» И.П.: ноги на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ш.п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., обруч низу В.: 1- поднять обруч вперед, вертикально, 2- наклониться, коснуться ободом пола, 3- подняться обратно, 4-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Приседания» И.П.: пятки вместе, носки врозь, обруч у плеч (хват с боков) В.: 1- присесть, обруч поднять вверх, 2- и.п.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 Покрути обруч» И.П.: ноги слегка расставлены, обруч на талии (придерживать рукой) В.: круговые вращения обручем на талии 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 «Прыжки» И.П.: ноги вместе, руки на поясе, обруч на полу В.: прыжки в обруч и из обруча</a:t>
            </a:r>
          </a:p>
          <a:p>
            <a:pPr algn="just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III. Перестроение в колонну по одному, боковой галоп, ходьба.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6" descr="https://i.pinimg.com/originals/67/e9/7d/67e97de5e19f716671e49c2da04815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484" y="1116335"/>
            <a:ext cx="1542232" cy="1233786"/>
          </a:xfrm>
          <a:prstGeom prst="rect">
            <a:avLst/>
          </a:prstGeom>
          <a:noFill/>
        </p:spPr>
      </p:pic>
      <p:pic>
        <p:nvPicPr>
          <p:cNvPr id="10" name="Picture 2" descr="https://simdou102.crimea-school.ru/sites/default/files/images/1533760_1_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9068" y="1044327"/>
            <a:ext cx="1634034" cy="1482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4302</Words>
  <Application>Microsoft Office PowerPoint</Application>
  <PresentationFormat>Произвольный</PresentationFormat>
  <Paragraphs>187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Комплексы утренней гимнастики старшая группа сентябрь</vt:lpstr>
      <vt:lpstr>Комплексы утренней гимнастики старшая группа октябрь</vt:lpstr>
      <vt:lpstr>Комплексы утренней гимнастики старшая группа ноябрь</vt:lpstr>
      <vt:lpstr>Комплексы утренней гимнастики старшая группа  декабрь</vt:lpstr>
      <vt:lpstr>Комплексы утренней гимнастики старшая группа  январь</vt:lpstr>
      <vt:lpstr>Комплексы утренней гимнастики старшая группа  февраль</vt:lpstr>
      <vt:lpstr>Комплексы утренней гимнастики старшая группа март</vt:lpstr>
      <vt:lpstr>Комплексы утренней гимнастики старшая группа апрель</vt:lpstr>
      <vt:lpstr>Комплексы утренней гимнастики старшая группа май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Анлрй</dc:creator>
  <cp:lastModifiedBy>Проповедник</cp:lastModifiedBy>
  <cp:revision>64</cp:revision>
  <dcterms:created xsi:type="dcterms:W3CDTF">2018-08-09T14:48:57Z</dcterms:created>
  <dcterms:modified xsi:type="dcterms:W3CDTF">2022-10-29T10:36:19Z</dcterms:modified>
</cp:coreProperties>
</file>