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F07E-2811-4978-BCF8-392AE995C5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522F-1133-4CCF-924F-7AAC5FDF8A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948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F07E-2811-4978-BCF8-392AE995C5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522F-1133-4CCF-924F-7AAC5FDF8A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323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F07E-2811-4978-BCF8-392AE995C5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522F-1133-4CCF-924F-7AAC5FDF8A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60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F07E-2811-4978-BCF8-392AE995C5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522F-1133-4CCF-924F-7AAC5FDF8A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45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F07E-2811-4978-BCF8-392AE995C5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522F-1133-4CCF-924F-7AAC5FDF8A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153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F07E-2811-4978-BCF8-392AE995C5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522F-1133-4CCF-924F-7AAC5FDF8A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41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F07E-2811-4978-BCF8-392AE995C5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522F-1133-4CCF-924F-7AAC5FDF8A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396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F07E-2811-4978-BCF8-392AE995C5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522F-1133-4CCF-924F-7AAC5FDF8A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473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F07E-2811-4978-BCF8-392AE995C5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522F-1133-4CCF-924F-7AAC5FDF8A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915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F07E-2811-4978-BCF8-392AE995C5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522F-1133-4CCF-924F-7AAC5FDF8A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976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F07E-2811-4978-BCF8-392AE995C5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522F-1133-4CCF-924F-7AAC5FDF8A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97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CF07E-2811-4978-BCF8-392AE995C53D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B522F-1133-4CCF-924F-7AAC5FDF8A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030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4551" t="11893"/>
          <a:stretch/>
        </p:blipFill>
        <p:spPr>
          <a:xfrm>
            <a:off x="1444239" y="119641"/>
            <a:ext cx="5648771" cy="6589055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4084890" y="3837062"/>
            <a:ext cx="1546789" cy="854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5631679" y="3230310"/>
            <a:ext cx="0" cy="61529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5324030" y="3230310"/>
            <a:ext cx="307649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5324030" y="2922662"/>
            <a:ext cx="0" cy="307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324030" y="2922662"/>
            <a:ext cx="623843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947873" y="2922662"/>
            <a:ext cx="0" cy="279447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5631679" y="5717136"/>
            <a:ext cx="31619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5631679" y="5093293"/>
            <a:ext cx="0" cy="623843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5324030" y="5093293"/>
            <a:ext cx="307649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324030" y="5093293"/>
            <a:ext cx="0" cy="62384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5024927" y="5717136"/>
            <a:ext cx="299103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5007836" y="5093293"/>
            <a:ext cx="8545" cy="62384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4084890" y="5093293"/>
            <a:ext cx="93149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084890" y="5093293"/>
            <a:ext cx="0" cy="62384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3768695" y="5717136"/>
            <a:ext cx="31619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3760150" y="5093293"/>
            <a:ext cx="8545" cy="62384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3461047" y="5093293"/>
            <a:ext cx="30764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3461047" y="5093293"/>
            <a:ext cx="8546" cy="623843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>
            <a:off x="3153398" y="5717136"/>
            <a:ext cx="30764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V="1">
            <a:off x="3144852" y="4785645"/>
            <a:ext cx="17092" cy="93149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2837203" y="4785645"/>
            <a:ext cx="316194" cy="854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2845749" y="3230310"/>
            <a:ext cx="0" cy="155533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2837203" y="3230310"/>
            <a:ext cx="31619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3153397" y="3230310"/>
            <a:ext cx="8547" cy="307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3144852" y="3537958"/>
            <a:ext cx="63238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V="1">
            <a:off x="3768695" y="3230310"/>
            <a:ext cx="0" cy="307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3768695" y="3230310"/>
            <a:ext cx="31619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4084890" y="3230310"/>
            <a:ext cx="0" cy="61529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2110811" y="119641"/>
            <a:ext cx="623843" cy="41019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2832931" y="119641"/>
            <a:ext cx="623842" cy="410196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3465320" y="119641"/>
            <a:ext cx="542658" cy="410196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4084890" y="119641"/>
            <a:ext cx="529839" cy="41019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4022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2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75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75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25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75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1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25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25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25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25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3250"/>
                            </p:stCondLst>
                            <p:childTnLst>
                              <p:par>
                                <p:cTn id="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4250"/>
                            </p:stCondLst>
                            <p:childTnLst>
                              <p:par>
                                <p:cTn id="10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250"/>
                            </p:stCondLst>
                            <p:childTnLst>
                              <p:par>
                                <p:cTn id="10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6250"/>
                            </p:stCondLst>
                            <p:childTnLst>
                              <p:par>
                                <p:cTn id="1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7250"/>
                            </p:stCondLst>
                            <p:childTnLst>
                              <p:par>
                                <p:cTn id="1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8250"/>
                            </p:stCondLst>
                            <p:childTnLst>
                              <p:par>
                                <p:cTn id="1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9250"/>
                            </p:stCondLst>
                            <p:childTnLst>
                              <p:par>
                                <p:cTn id="1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0250"/>
                            </p:stCondLst>
                            <p:childTnLst>
                              <p:par>
                                <p:cTn id="1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1250"/>
                            </p:stCondLst>
                            <p:childTnLst>
                              <p:par>
                                <p:cTn id="1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2250"/>
                            </p:stCondLst>
                            <p:childTnLst>
                              <p:par>
                                <p:cTn id="1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iskander</dc:creator>
  <cp:lastModifiedBy>iskander</cp:lastModifiedBy>
  <cp:revision>4</cp:revision>
  <dcterms:created xsi:type="dcterms:W3CDTF">2022-11-02T16:22:19Z</dcterms:created>
  <dcterms:modified xsi:type="dcterms:W3CDTF">2022-11-02T16:54:15Z</dcterms:modified>
</cp:coreProperties>
</file>