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5" r:id="rId4"/>
    <p:sldId id="276" r:id="rId5"/>
    <p:sldId id="258" r:id="rId6"/>
    <p:sldId id="259" r:id="rId7"/>
    <p:sldId id="260" r:id="rId8"/>
    <p:sldId id="277" r:id="rId9"/>
    <p:sldId id="261" r:id="rId10"/>
    <p:sldId id="264" r:id="rId11"/>
    <p:sldId id="273" r:id="rId12"/>
    <p:sldId id="262" r:id="rId13"/>
    <p:sldId id="278" r:id="rId14"/>
    <p:sldId id="279" r:id="rId15"/>
    <p:sldId id="280" r:id="rId16"/>
    <p:sldId id="263" r:id="rId17"/>
    <p:sldId id="265" r:id="rId18"/>
    <p:sldId id="268" r:id="rId19"/>
    <p:sldId id="266" r:id="rId20"/>
    <p:sldId id="270" r:id="rId21"/>
    <p:sldId id="271" r:id="rId22"/>
    <p:sldId id="267" r:id="rId23"/>
    <p:sldId id="283" r:id="rId24"/>
    <p:sldId id="284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D24DF3B-C58A-4C66-9380-D9A93B56836F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CC1DBA8-6CBA-400D-A688-B5DE7E1BE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85794"/>
            <a:ext cx="7772400" cy="182976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«Вирусы»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s://im0-tub-ru.yandex.net/i?id=da8f968c0b0d4916f171c1d307a92815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85860"/>
            <a:ext cx="4500562" cy="4525963"/>
          </a:xfrm>
        </p:spPr>
        <p:txBody>
          <a:bodyPr/>
          <a:lstStyle/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1.Прикрепление вируса к клетке –хозяина. </a:t>
            </a:r>
          </a:p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Проникновение вируса в клетку. </a:t>
            </a:r>
          </a:p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Производство вирусной нуклеиновой кислоты вирусных белков. </a:t>
            </a:r>
          </a:p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Самосборка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вирусной частицы. </a:t>
            </a:r>
          </a:p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Выход вируса из клетки.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 жизнедеятельности вируса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s://iknigi.net/books_files/online_html/94523/i_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428736"/>
            <a:ext cx="4786314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25963"/>
          </a:xfrm>
        </p:spPr>
        <p:txBody>
          <a:bodyPr>
            <a:normAutofit/>
          </a:bodyPr>
          <a:lstStyle/>
          <a:p>
            <a:pPr algn="ctr"/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300" dirty="0" smtClean="0">
                <a:latin typeface="Times New Roman" pitchFamily="18" charset="0"/>
                <a:cs typeface="Times New Roman" pitchFamily="18" charset="0"/>
              </a:rPr>
              <a:t>Таким образом, мы узнали, что: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500042"/>
            <a:ext cx="8229600" cy="493574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Вирусы — это внутриклеточные паразиты, и вне клетки они не проявляют никаких свойств живого. Они не потребляют пищи и не вырабатывают энергии, не растут, у них нет обмена веществ.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nvirus.ru/images/0000091-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357430"/>
            <a:ext cx="4929222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714488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Вирусы настолько малы, что их можно увидеть только с помощью электронного микроскопа. Многие из них во внешней среде имеют форму кристаллов.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неживой материи вирусы отличаются тремя свойствами: способностью воспроизводить себе подобные формы (размножаться) и обладанием наследственностью и изменчивостью.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Поселяясь в клетках живых организмов, вирусы вызывают многие опасные заболевания: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человека — грипп, оспу, корь, полиомиелит, свинку, бешенство, СПИД и многие другие;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растений — мозаичную болезнь табака, тома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огурцов, скручивание листьев, карликовость и др.;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животных — ящур, чуму свиней и птиц, инфекционную анемию лошадей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ds02.infourok.ru/uploads/ex/06c4/00054a6b-2cbcc200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ds02.infourok.ru/uploads/ex/06c4/00054a6b-2cbcc200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42966"/>
            <a:ext cx="9144000" cy="7500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135732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Таблица «Характерные особенности вирусов»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68346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Закрепление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ds02.infourok.ru/uploads/ex/06c4/00054a6b-2cbcc200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3116"/>
            <a:ext cx="6786610" cy="4714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изучить особенности строения и жизнедеятельности вирусов;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выяснить роль вирусов в возникновении инфекционных заболеваний;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узнать о способах распространения и мерах профилактики различных вирусных заболеваний.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329642" cy="12144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525963"/>
          </a:xfrm>
        </p:spPr>
        <p:txBody>
          <a:bodyPr/>
          <a:lstStyle/>
          <a:p>
            <a:pPr algn="ctr"/>
            <a:r>
              <a:rPr lang="ru-RU" dirty="0" err="1" smtClean="0"/>
              <a:t>Синквейн</a:t>
            </a:r>
            <a:r>
              <a:rPr lang="ru-RU" dirty="0" smtClean="0"/>
              <a:t> (от французского слова «пять строк») </a:t>
            </a:r>
          </a:p>
          <a:p>
            <a:pPr algn="ctr">
              <a:buNone/>
            </a:pPr>
            <a:r>
              <a:rPr lang="ru-RU" dirty="0" smtClean="0"/>
              <a:t>    1. название </a:t>
            </a:r>
            <a:r>
              <a:rPr lang="ru-RU" dirty="0" err="1" smtClean="0"/>
              <a:t>синквейна</a:t>
            </a:r>
            <a:r>
              <a:rPr lang="ru-RU" dirty="0" smtClean="0"/>
              <a:t> – существительное (что?) 2. прилагательное, прилагательное (какой?) </a:t>
            </a:r>
          </a:p>
          <a:p>
            <a:pPr algn="ctr">
              <a:buNone/>
            </a:pPr>
            <a:r>
              <a:rPr lang="ru-RU" dirty="0" smtClean="0"/>
              <a:t>3. глагол, глагол, глагол (что делает?) </a:t>
            </a:r>
          </a:p>
          <a:p>
            <a:pPr algn="ctr">
              <a:buNone/>
            </a:pPr>
            <a:r>
              <a:rPr lang="ru-RU" dirty="0" smtClean="0"/>
              <a:t>      4. «крылатая фраза» на тему </a:t>
            </a:r>
            <a:r>
              <a:rPr lang="ru-RU" dirty="0" err="1" smtClean="0"/>
              <a:t>синквейна</a:t>
            </a: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 5. существительное (суть темы)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тему «вирусы»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668839"/>
          </a:xfrm>
        </p:spPr>
        <p:txBody>
          <a:bodyPr/>
          <a:lstStyle/>
          <a:p>
            <a:pPr algn="ctr"/>
            <a:r>
              <a:rPr lang="ru-RU" dirty="0" smtClean="0"/>
              <a:t>1. Вирусы </a:t>
            </a:r>
          </a:p>
          <a:p>
            <a:pPr algn="ctr"/>
            <a:r>
              <a:rPr lang="ru-RU" dirty="0" smtClean="0"/>
              <a:t>2. Маленькие, опасные </a:t>
            </a:r>
          </a:p>
          <a:p>
            <a:pPr algn="ctr"/>
            <a:r>
              <a:rPr lang="ru-RU" dirty="0" smtClean="0"/>
              <a:t>3. Размножаются, приспосабливаются, несут болезни </a:t>
            </a:r>
          </a:p>
          <a:p>
            <a:pPr algn="ctr"/>
            <a:r>
              <a:rPr lang="ru-RU" dirty="0" smtClean="0"/>
              <a:t>4. Вирусы – внеклеточные формы организмов </a:t>
            </a:r>
          </a:p>
          <a:p>
            <a:pPr algn="ctr"/>
            <a:r>
              <a:rPr lang="ru-RU" dirty="0" smtClean="0"/>
              <a:t>5. Паразиты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Почему с вирусами – возбудителями заболеваний трудно вести борьбу и полностью их уничтожить?</a:t>
            </a: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43567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Маленькие размеры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Быстро приспосабливаются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Встраиваются в чужие клетки и полностью их подчиняют (клетки начинают синтезировать генетический материал вируса)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Изменчивы,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мутируют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Выучить </a:t>
            </a:r>
            <a:r>
              <a:rPr lang="ru-RU" smtClean="0"/>
              <a:t>параграф </a:t>
            </a:r>
            <a:r>
              <a:rPr lang="ru-RU" dirty="0" smtClean="0"/>
              <a:t>«Вирусы».</a:t>
            </a:r>
          </a:p>
          <a:p>
            <a:r>
              <a:rPr lang="ru-RU" dirty="0" smtClean="0"/>
              <a:t>Подготовить доклад на тему «Вирусные заболевания человека».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357430"/>
            <a:ext cx="9144000" cy="3649861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Будьте осторожны, берегите свое здоровье!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928670"/>
            <a:ext cx="8515352" cy="492922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1.Верно ли выражение «все ферменты - белки, а все белки - ферменты»?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а)да;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б)нет.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 Двухкомпонентные ферменты состоят из: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а)аминокислот;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б)аминокислот и коферментов;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в)аминокислот и липидов.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3.Ферменты, ускоряя химическую реакцию: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а)входит в состав продуктов реакции;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б)остаются неизменными;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в)сами вступают в реакцию.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8572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00729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Ферменты взаимодействуют с субстратом: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а)всей поверхностью молекул;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б)небольшим её участком - активным центром;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в)по-разному.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5.Ингибиторы - это вещества, которые: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а)активируют ферменты;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б)тормозят деятельность ферментов;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в)не влияют на активность ферментов.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6.При 60 градусах ферменты прекращают действовать, т.к.: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а)происходит денатурация белка;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б)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ренатурация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белка;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в)разрушается субстрат.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7.Ферменты действуют: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а)в кислой среде;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б)в щелочной среде;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в)каждый в своей среде.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57215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Проблемный вопрос: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Почему с вирусами – возбудителями заболеваний трудно вести борьбу и полностью их уничтожить?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357222" y="857232"/>
            <a:ext cx="9358378" cy="478634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Вирусы- особая форма жизни на земле, представляющая собой нечто промежуточное, обладающее свойствами как живого, так и неживого.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Вирусы – это неклеточные формы жизни.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Оказывается в переводе с латинского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«вирус»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означает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«яд»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впервые его открыли благодаря русскому ученому Д.О.Ивановскому.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Позднее ученые обнаружили, что вирус является возбудителем многих болезней, которые они считали неизлечимыми (СПИД, чума и др.).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Вирусы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857232"/>
            <a:ext cx="8929718" cy="178595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Честь открытия вирусов принадлежит нашему соотечественнику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Д.И. Ивановскому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впервые в 1892 г. доказал существование нового типа возбудителя болезней на примере мозаичной болезни табака.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открытия вируса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900igr.net/up/datas/263433/010.jpg"/>
          <p:cNvPicPr>
            <a:picLocks noChangeAspect="1" noChangeArrowheads="1"/>
          </p:cNvPicPr>
          <p:nvPr/>
        </p:nvPicPr>
        <p:blipFill>
          <a:blip r:embed="rId2"/>
          <a:srcRect l="9473" r="6316"/>
          <a:stretch>
            <a:fillRect/>
          </a:stretch>
        </p:blipFill>
        <p:spPr bwMode="auto">
          <a:xfrm>
            <a:off x="1714480" y="2428868"/>
            <a:ext cx="5715040" cy="4429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4292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Ивановский установил, что   болезнь табака, распространенная в Крыму, вызывается вирусом, который обладает высокой заразительностью и строго выраженной специфичностью действия. Это открытие показало, что наряду с клеточными формами существуют живые системы, невидимые в обычные световые микроскопы,  проходящие через мелкопористые фильтры и лишенные клеточной структуры.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000108"/>
            <a:ext cx="8929718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Устроены вирусы очень просто. Каждая вирусная частица состоит из РНК или ДНК, заключенной в белковую оболочку, которую называют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капсидом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Строение вируса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padilo.ru/wp-content/uploads/2017/05/%D1%81%D1%82%D1%80%D0%BE%D0%B5%D0%BD%D0%B8%D0%B5-%D0%B2%D0%B8%D1%80%D1%83%D1%81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643182"/>
            <a:ext cx="5786478" cy="421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227</TotalTime>
  <Words>541</Words>
  <Application>Microsoft Office PowerPoint</Application>
  <PresentationFormat>Экран (4:3)</PresentationFormat>
  <Paragraphs>84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Открытая</vt:lpstr>
      <vt:lpstr>Тема урока: «Вирусы»</vt:lpstr>
      <vt:lpstr> Цели урока:</vt:lpstr>
      <vt:lpstr>Проверка домашнего задания</vt:lpstr>
      <vt:lpstr>Слайд 4</vt:lpstr>
      <vt:lpstr>Слайд 5</vt:lpstr>
      <vt:lpstr>Вирусы</vt:lpstr>
      <vt:lpstr>История открытия вируса</vt:lpstr>
      <vt:lpstr>Слайд 8</vt:lpstr>
      <vt:lpstr>Строение вируса</vt:lpstr>
      <vt:lpstr>Слайд 10</vt:lpstr>
      <vt:lpstr>Этапы жизнедеятельности вируса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Закрепление</vt:lpstr>
      <vt:lpstr>Игра «Синквейн на тему «вирусы»</vt:lpstr>
      <vt:lpstr>Синквейн</vt:lpstr>
      <vt:lpstr>Слайд 22</vt:lpstr>
      <vt:lpstr>Слайд 23</vt:lpstr>
      <vt:lpstr>Домашнее задание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«Вирусы»</dc:title>
  <dc:creator>Пользователь</dc:creator>
  <cp:lastModifiedBy>Пользователь</cp:lastModifiedBy>
  <cp:revision>5</cp:revision>
  <dcterms:created xsi:type="dcterms:W3CDTF">2019-09-28T12:52:02Z</dcterms:created>
  <dcterms:modified xsi:type="dcterms:W3CDTF">2020-11-06T11:58:10Z</dcterms:modified>
</cp:coreProperties>
</file>