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3" r:id="rId10"/>
    <p:sldId id="265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62EB-8FB1-48A5-9970-FEB50FC83B87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8D22-C44B-43D5-9D31-3A80EFF65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007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62EB-8FB1-48A5-9970-FEB50FC83B87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8D22-C44B-43D5-9D31-3A80EFF65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51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62EB-8FB1-48A5-9970-FEB50FC83B87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8D22-C44B-43D5-9D31-3A80EFF65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032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62EB-8FB1-48A5-9970-FEB50FC83B87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8D22-C44B-43D5-9D31-3A80EFF65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981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62EB-8FB1-48A5-9970-FEB50FC83B87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8D22-C44B-43D5-9D31-3A80EFF65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81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62EB-8FB1-48A5-9970-FEB50FC83B87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8D22-C44B-43D5-9D31-3A80EFF65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135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62EB-8FB1-48A5-9970-FEB50FC83B87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8D22-C44B-43D5-9D31-3A80EFF65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02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62EB-8FB1-48A5-9970-FEB50FC83B87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8D22-C44B-43D5-9D31-3A80EFF65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543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62EB-8FB1-48A5-9970-FEB50FC83B87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8D22-C44B-43D5-9D31-3A80EFF65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06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62EB-8FB1-48A5-9970-FEB50FC83B87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8D22-C44B-43D5-9D31-3A80EFF65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731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62EB-8FB1-48A5-9970-FEB50FC83B87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8D22-C44B-43D5-9D31-3A80EFF65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71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062EB-8FB1-48A5-9970-FEB50FC83B87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F8D22-C44B-43D5-9D31-3A80EFF65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579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8170"/>
            <a:ext cx="12192000" cy="723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91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686" y="3226652"/>
            <a:ext cx="2154243" cy="33087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14" y="162139"/>
            <a:ext cx="2026718" cy="36849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7733" y="162139"/>
            <a:ext cx="2431527" cy="41805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259" y="162139"/>
            <a:ext cx="2142245" cy="36849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915" y="3131901"/>
            <a:ext cx="2506407" cy="349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6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68" y="163773"/>
            <a:ext cx="6114197" cy="458564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107" y="2098664"/>
            <a:ext cx="5321490" cy="443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44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5491" y="5259482"/>
            <a:ext cx="10515600" cy="1325563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природу!</a:t>
            </a:r>
            <a:endParaRPr lang="ru-RU" sz="5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78788"/>
            <a:ext cx="4395684" cy="5302139"/>
          </a:xfrm>
        </p:spPr>
      </p:pic>
    </p:spTree>
    <p:extLst>
      <p:ext uri="{BB962C8B-B14F-4D97-AF65-F5344CB8AC3E}">
        <p14:creationId xmlns:p14="http://schemas.microsoft.com/office/powerpoint/2010/main" val="3215764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занятие!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09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Презентацию подготовила Левина М.И.</a:t>
            </a:r>
          </a:p>
        </p:txBody>
      </p:sp>
    </p:spTree>
    <p:extLst>
      <p:ext uri="{BB962C8B-B14F-4D97-AF65-F5344CB8AC3E}">
        <p14:creationId xmlns:p14="http://schemas.microsoft.com/office/powerpoint/2010/main" val="362895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29692" y="269864"/>
            <a:ext cx="10515600" cy="13255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  <a:r>
              <a:rPr lang="ru-RU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цвет опасности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svetofo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30904" y="492843"/>
            <a:ext cx="3193364" cy="5706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59809" y="1705970"/>
            <a:ext cx="828419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Если мы видим </a:t>
            </a:r>
            <a:endParaRPr lang="ru-RU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КРАСНЫЙ </a:t>
            </a:r>
            <a:r>
              <a:rPr lang="ru-RU" sz="3200" b="1" dirty="0">
                <a:solidFill>
                  <a:srgbClr val="FF0000"/>
                </a:solidFill>
              </a:rPr>
              <a:t>СИГНАЛ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endParaRPr lang="ru-RU" sz="3200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светофора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- то нас </a:t>
            </a:r>
            <a:endParaRPr lang="ru-RU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предупреждают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об опасности. </a:t>
            </a:r>
            <a:endParaRPr lang="ru-RU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Стой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! Дорогу переходить опасно! </a:t>
            </a:r>
            <a:endParaRPr lang="ru-RU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Вот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и красный цвет книги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– </a:t>
            </a:r>
          </a:p>
          <a:p>
            <a:pPr>
              <a:defRPr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предупреждение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об опасности. </a:t>
            </a:r>
            <a:endParaRPr lang="ru-RU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Стой</a:t>
            </a:r>
            <a:r>
              <a:rPr lang="ru-RU" sz="3200" b="1" dirty="0">
                <a:solidFill>
                  <a:srgbClr val="FF0000"/>
                </a:solidFill>
              </a:rPr>
              <a:t>! </a:t>
            </a:r>
            <a:r>
              <a:rPr lang="ru-RU" sz="3200" b="1" dirty="0" smtClean="0">
                <a:solidFill>
                  <a:srgbClr val="FF0000"/>
                </a:solidFill>
              </a:rPr>
              <a:t>Остановись, не губи природу!  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81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520" y="214439"/>
            <a:ext cx="4472960" cy="6453844"/>
          </a:xfrm>
        </p:spPr>
      </p:pic>
    </p:spTree>
    <p:extLst>
      <p:ext uri="{BB962C8B-B14F-4D97-AF65-F5344CB8AC3E}">
        <p14:creationId xmlns:p14="http://schemas.microsoft.com/office/powerpoint/2010/main" val="192544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109" y="2166819"/>
            <a:ext cx="5394220" cy="4351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63" y="365125"/>
            <a:ext cx="5870201" cy="4628976"/>
          </a:xfrm>
        </p:spPr>
      </p:pic>
    </p:spTree>
    <p:extLst>
      <p:ext uri="{BB962C8B-B14F-4D97-AF65-F5344CB8AC3E}">
        <p14:creationId xmlns:p14="http://schemas.microsoft.com/office/powerpoint/2010/main" val="3559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376" y="365125"/>
            <a:ext cx="7393248" cy="6361632"/>
          </a:xfrm>
        </p:spPr>
      </p:pic>
    </p:spTree>
    <p:extLst>
      <p:ext uri="{BB962C8B-B14F-4D97-AF65-F5344CB8AC3E}">
        <p14:creationId xmlns:p14="http://schemas.microsoft.com/office/powerpoint/2010/main" val="208646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261" y="365125"/>
            <a:ext cx="8062632" cy="5985894"/>
          </a:xfrm>
        </p:spPr>
      </p:pic>
    </p:spTree>
    <p:extLst>
      <p:ext uri="{BB962C8B-B14F-4D97-AF65-F5344CB8AC3E}">
        <p14:creationId xmlns:p14="http://schemas.microsoft.com/office/powerpoint/2010/main" val="288498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448" y="1160060"/>
            <a:ext cx="4716475" cy="325865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06072"/>
            <a:ext cx="4926396" cy="27692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364" y="3684896"/>
            <a:ext cx="4640134" cy="299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50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746" y="365125"/>
            <a:ext cx="5034594" cy="29063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60" y="140755"/>
            <a:ext cx="4649799" cy="30998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978" y="3553316"/>
            <a:ext cx="4958237" cy="330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77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64" y="208425"/>
            <a:ext cx="3818059" cy="357200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922" y="894356"/>
            <a:ext cx="3689872" cy="46316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494" y="1994428"/>
            <a:ext cx="3178079" cy="476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20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55</Words>
  <Application>Microsoft Office PowerPoint</Application>
  <PresentationFormat>Широкоэкранный</PresentationFormat>
  <Paragraphs>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Красный цвет - цвет опасности!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Берегите природу!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33</cp:revision>
  <dcterms:created xsi:type="dcterms:W3CDTF">2022-03-19T06:29:04Z</dcterms:created>
  <dcterms:modified xsi:type="dcterms:W3CDTF">2022-03-21T04:59:53Z</dcterms:modified>
</cp:coreProperties>
</file>