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6" r:id="rId3"/>
    <p:sldId id="260" r:id="rId4"/>
    <p:sldId id="257" r:id="rId5"/>
    <p:sldId id="258" r:id="rId6"/>
    <p:sldId id="259" r:id="rId7"/>
    <p:sldId id="261" r:id="rId8"/>
    <p:sldId id="262" r:id="rId9"/>
    <p:sldId id="263" r:id="rId10"/>
    <p:sldId id="264" r:id="rId11"/>
    <p:sldId id="265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497B8-0866-426F-A589-1145625F72BD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6CA4C-F60E-4F34-8624-A3D1BE9F65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07181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497B8-0866-426F-A589-1145625F72BD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6CA4C-F60E-4F34-8624-A3D1BE9F65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836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497B8-0866-426F-A589-1145625F72BD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6CA4C-F60E-4F34-8624-A3D1BE9F65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17011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497B8-0866-426F-A589-1145625F72BD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6CA4C-F60E-4F34-8624-A3D1BE9F65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7875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497B8-0866-426F-A589-1145625F72BD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6CA4C-F60E-4F34-8624-A3D1BE9F65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84540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497B8-0866-426F-A589-1145625F72BD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6CA4C-F60E-4F34-8624-A3D1BE9F65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9536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497B8-0866-426F-A589-1145625F72BD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6CA4C-F60E-4F34-8624-A3D1BE9F65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5192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497B8-0866-426F-A589-1145625F72BD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6CA4C-F60E-4F34-8624-A3D1BE9F65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54443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497B8-0866-426F-A589-1145625F72BD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6CA4C-F60E-4F34-8624-A3D1BE9F65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29774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497B8-0866-426F-A589-1145625F72BD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6CA4C-F60E-4F34-8624-A3D1BE9F65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57843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497B8-0866-426F-A589-1145625F72BD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6CA4C-F60E-4F34-8624-A3D1BE9F65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01879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8497B8-0866-426F-A589-1145625F72BD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66CA4C-F60E-4F34-8624-A3D1BE9F65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6086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7" Type="http://schemas.openxmlformats.org/officeDocument/2006/relationships/image" Target="../media/image14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png"/><Relationship Id="rId5" Type="http://schemas.openxmlformats.org/officeDocument/2006/relationships/image" Target="../media/image7.jpg"/><Relationship Id="rId4" Type="http://schemas.openxmlformats.org/officeDocument/2006/relationships/image" Target="../media/image9.jp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g"/><Relationship Id="rId13" Type="http://schemas.openxmlformats.org/officeDocument/2006/relationships/image" Target="../media/image26.png"/><Relationship Id="rId3" Type="http://schemas.openxmlformats.org/officeDocument/2006/relationships/image" Target="../media/image16.jpg"/><Relationship Id="rId7" Type="http://schemas.openxmlformats.org/officeDocument/2006/relationships/image" Target="../media/image20.jpg"/><Relationship Id="rId12" Type="http://schemas.openxmlformats.org/officeDocument/2006/relationships/image" Target="../media/image25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jpg"/><Relationship Id="rId11" Type="http://schemas.openxmlformats.org/officeDocument/2006/relationships/image" Target="../media/image24.jpg"/><Relationship Id="rId5" Type="http://schemas.openxmlformats.org/officeDocument/2006/relationships/image" Target="../media/image18.jpg"/><Relationship Id="rId10" Type="http://schemas.openxmlformats.org/officeDocument/2006/relationships/image" Target="../media/image23.jpg"/><Relationship Id="rId4" Type="http://schemas.openxmlformats.org/officeDocument/2006/relationships/image" Target="../media/image17.jpg"/><Relationship Id="rId9" Type="http://schemas.openxmlformats.org/officeDocument/2006/relationships/image" Target="../media/image22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7" Type="http://schemas.openxmlformats.org/officeDocument/2006/relationships/image" Target="../media/image32.pn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1.png"/><Relationship Id="rId5" Type="http://schemas.openxmlformats.org/officeDocument/2006/relationships/image" Target="../media/image30.jpg"/><Relationship Id="rId4" Type="http://schemas.openxmlformats.org/officeDocument/2006/relationships/image" Target="../media/image29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321973"/>
            <a:ext cx="9144000" cy="1416676"/>
          </a:xfrm>
        </p:spPr>
        <p:txBody>
          <a:bodyPr>
            <a:normAutofit fontScale="90000"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Дошкольное Образовательное Учреждение детский сад комбинированного вида №83 Приморского района Санкт-Петербурга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1442433"/>
            <a:ext cx="9144000" cy="4713667"/>
          </a:xfrm>
        </p:spPr>
        <p:txBody>
          <a:bodyPr>
            <a:normAutofit fontScale="92500" lnSpcReduction="2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Методическая разработка по познавательному развитию во второй младшей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группе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«Дикие животные»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Составила и провела:</a:t>
            </a:r>
          </a:p>
          <a:p>
            <a:pPr algn="r"/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воспитатель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Силакова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М.Г.</a:t>
            </a:r>
          </a:p>
          <a:p>
            <a:pPr algn="r"/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Санкт-Петербург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2022год</a:t>
            </a:r>
          </a:p>
        </p:txBody>
      </p:sp>
    </p:spTree>
    <p:extLst>
      <p:ext uri="{BB962C8B-B14F-4D97-AF65-F5344CB8AC3E}">
        <p14:creationId xmlns:p14="http://schemas.microsoft.com/office/powerpoint/2010/main" val="9970235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4699" y="365124"/>
            <a:ext cx="2446986" cy="1605343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 громко он реветь: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«Узнаете? Я — ... (медведь)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4546" y="2215166"/>
            <a:ext cx="3425783" cy="1996226"/>
          </a:xfrm>
        </p:spPr>
        <p:txBody>
          <a:bodyPr>
            <a:noAutofit/>
          </a:bodyPr>
          <a:lstStyle/>
          <a:p>
            <a: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Глубоко дупло — не мелко,</a:t>
            </a:r>
          </a:p>
          <a:p>
            <a: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нем в тепле ночует  (белка).</a:t>
            </a:r>
          </a:p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44700" y="4211392"/>
            <a:ext cx="3335630" cy="197827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Беленький да маленький,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 кусточком... (заинька).</a:t>
            </a:r>
          </a:p>
          <a:p>
            <a:pPr marL="0" indent="0">
              <a:buNone/>
            </a:pPr>
            <a:r>
              <a:rPr lang="ru-RU" dirty="0" smtClean="0"/>
              <a:t>	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059251" y="365124"/>
            <a:ext cx="3119091" cy="1275008"/>
          </a:xfrm>
        </p:spPr>
        <p:txBody>
          <a:bodyPr>
            <a:normAutofit fontScale="25000" lnSpcReduction="20000"/>
          </a:bodyPr>
          <a:lstStyle/>
          <a:p>
            <a: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96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Возле этой елки</a:t>
            </a:r>
          </a:p>
          <a:p>
            <a:r>
              <a:rPr lang="ru-RU" sz="96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Бродят злые... (волки).</a:t>
            </a:r>
          </a:p>
          <a:p>
            <a:endParaRPr lang="ru-RU" sz="9600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007600" y="2132191"/>
            <a:ext cx="3953816" cy="39744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Побывали мы в лесу,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Повстречали там... 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(лису).</a:t>
            </a: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Слышу топот чьих-то ножек 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тропинке ходит ... (ежик).</a:t>
            </a:r>
          </a:p>
          <a:p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7540" y="191151"/>
            <a:ext cx="1807537" cy="173649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1685" y="50128"/>
            <a:ext cx="2286000" cy="200025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0883" y="1927885"/>
            <a:ext cx="2143125" cy="214312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2252" y="4119439"/>
            <a:ext cx="2311756" cy="236382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5553" y="2032659"/>
            <a:ext cx="2371725" cy="193357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8764" y="4211392"/>
            <a:ext cx="1866900" cy="2447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74489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48991" y="3938837"/>
            <a:ext cx="4869856" cy="63621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Кто что ест</a:t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823" y="2230280"/>
            <a:ext cx="1141392" cy="1327967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4231" y="374081"/>
            <a:ext cx="1576987" cy="1298812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1425" y="337663"/>
            <a:ext cx="1576987" cy="120268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2092" y="4085831"/>
            <a:ext cx="1876234" cy="187623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8398" y="2109230"/>
            <a:ext cx="1565924" cy="161992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7865" y="155784"/>
            <a:ext cx="1756508" cy="1351688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5722" y="4154372"/>
            <a:ext cx="1640519" cy="1640519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752" y="386305"/>
            <a:ext cx="1648272" cy="1098848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4309" y="131017"/>
            <a:ext cx="1401223" cy="1401223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292" b="9539"/>
          <a:stretch/>
        </p:blipFill>
        <p:spPr>
          <a:xfrm>
            <a:off x="4278317" y="4079490"/>
            <a:ext cx="2228195" cy="1637715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3132" y="2260668"/>
            <a:ext cx="1112409" cy="1504346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939169" y="1976810"/>
            <a:ext cx="1710121" cy="174861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14532" y="6163747"/>
            <a:ext cx="213851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любит ёжик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653048" y="6175481"/>
            <a:ext cx="276895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Кто грызёт орешки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422006" y="6175480"/>
            <a:ext cx="633640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кем охотится лиса, волк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Что ест медведь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01129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461" y="726610"/>
            <a:ext cx="3387142" cy="235683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1" t="1849" r="2741" b="30822"/>
          <a:stretch/>
        </p:blipFill>
        <p:spPr>
          <a:xfrm>
            <a:off x="8731645" y="694299"/>
            <a:ext cx="3181080" cy="235683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6" r="2500" b="2732"/>
          <a:stretch/>
        </p:blipFill>
        <p:spPr>
          <a:xfrm>
            <a:off x="321971" y="4074194"/>
            <a:ext cx="3503052" cy="253072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8766" y="4074194"/>
            <a:ext cx="3206837" cy="2499164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4423" y="694299"/>
            <a:ext cx="3378149" cy="2421456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59346" y="3926557"/>
            <a:ext cx="3153379" cy="2678360"/>
          </a:xfrm>
          <a:prstGeom prst="rect">
            <a:avLst/>
          </a:prstGeom>
        </p:spPr>
      </p:pic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 rot="10800000" flipV="1">
            <a:off x="553791" y="167425"/>
            <a:ext cx="11358934" cy="453254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Кто это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Где живут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Чем покрыт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ы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Текст 17"/>
          <p:cNvSpPr>
            <a:spLocks noGrp="1"/>
          </p:cNvSpPr>
          <p:nvPr>
            <p:ph type="body" idx="1"/>
          </p:nvPr>
        </p:nvSpPr>
        <p:spPr>
          <a:xfrm>
            <a:off x="384423" y="3268219"/>
            <a:ext cx="10963027" cy="453775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Части тела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Где дом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76969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80305"/>
            <a:ext cx="9144000" cy="888641"/>
          </a:xfrm>
        </p:spPr>
        <p:txBody>
          <a:bodyPr>
            <a:normAutofit/>
          </a:bodyPr>
          <a:lstStyle/>
          <a:p>
            <a:r>
              <a:rPr lang="ru-RU" sz="4400" b="1" i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Дикие животные</a:t>
            </a:r>
            <a:endParaRPr lang="ru-RU" sz="4400" b="1" i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9549" y="1184856"/>
            <a:ext cx="10985679" cy="5383369"/>
          </a:xfrm>
        </p:spPr>
        <p:txBody>
          <a:bodyPr>
            <a:normAutofit fontScale="70000" lnSpcReduction="20000"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по познавательному развитию во второй младшей группе </a:t>
            </a:r>
          </a:p>
          <a:p>
            <a:r>
              <a:rPr lang="ru-R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endParaRPr lang="ru-RU" sz="23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Обобщить представление детей о 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диких животных, их особенностях, повадках, питании, месте проживания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Активировать словарь по данной теме.</a:t>
            </a:r>
          </a:p>
          <a:p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algn="just"/>
            <a:r>
              <a:rPr lang="ru-RU" sz="2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</a:t>
            </a:r>
            <a:r>
              <a:rPr lang="ru-RU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ru-RU" sz="22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Дать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представление о диких животных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Уточнить знания о среде обитания, питании</a:t>
            </a:r>
          </a:p>
          <a:p>
            <a:pPr algn="just"/>
            <a:r>
              <a:rPr lang="ru-RU" sz="2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развивающие</a:t>
            </a:r>
            <a:r>
              <a:rPr lang="ru-RU" sz="2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  </a:t>
            </a:r>
          </a:p>
          <a:p>
            <a:pPr algn="just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Использовать речевые формы вежливого общения: здороваться, прощаться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зрительное и слуховое восприятие, мышление и память, воображение и любознательность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речевую активность детей. </a:t>
            </a: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Развивать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отгадывать загадки. </a:t>
            </a: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Обогащать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словарный запас детей.</a:t>
            </a:r>
          </a:p>
          <a:p>
            <a:pPr algn="just"/>
            <a:r>
              <a:rPr lang="ru-RU" sz="2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воспитательные:</a:t>
            </a:r>
          </a:p>
          <a:p>
            <a:pPr algn="just"/>
            <a:r>
              <a:rPr lang="ru-RU" sz="2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у детей любовь и бережное отношение к природе: лесу и его обитателям (диким животным). </a:t>
            </a: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Способствовать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образному восприятию стихотворной формы</a:t>
            </a:r>
          </a:p>
          <a:p>
            <a:pPr algn="just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97993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793" y="365125"/>
            <a:ext cx="3825024" cy="5919765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Страшно в лесу.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если в грозу?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в темные ночи?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Страшно очень,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есть там медведь,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медведица есть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волки даже!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заяц — как же?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заяц живет, и — ничего!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ежик живет, и детки его,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бегают детки, резвятся!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я не буду бояться!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1853" y="365125"/>
            <a:ext cx="6217505" cy="6134972"/>
          </a:xfr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4606482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Медведь по лесу летом бродит,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Малину, мед, грибы находит.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 даже может порыбачить,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поохотиться в придачу!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401" y="2498504"/>
            <a:ext cx="4615697" cy="3696235"/>
          </a:xfrm>
        </p:spPr>
      </p:pic>
      <p:sp>
        <p:nvSpPr>
          <p:cNvPr id="13" name="Текст 12"/>
          <p:cNvSpPr>
            <a:spLocks noGrp="1"/>
          </p:cNvSpPr>
          <p:nvPr>
            <p:ph type="body" sz="quarter" idx="3"/>
          </p:nvPr>
        </p:nvSpPr>
        <p:spPr>
          <a:xfrm>
            <a:off x="5834130" y="4314423"/>
            <a:ext cx="5843230" cy="1880316"/>
          </a:xfrm>
        </p:spPr>
        <p:txBody>
          <a:bodyPr>
            <a:noAutofit/>
          </a:bodyPr>
          <a:lstStyle/>
          <a:p>
            <a: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Медведицы нет мамы лучше:</a:t>
            </a:r>
            <a:b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Одна детишек кормит, учит.</a:t>
            </a:r>
            <a:b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Зимою, чтоб не голодать,</a:t>
            </a:r>
            <a:b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берлогу все ложатся спать.</a:t>
            </a:r>
            <a:b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759" y="127908"/>
            <a:ext cx="4086103" cy="3575340"/>
          </a:xfrm>
        </p:spPr>
      </p:pic>
    </p:spTree>
    <p:extLst>
      <p:ext uri="{BB962C8B-B14F-4D97-AF65-F5344CB8AC3E}">
        <p14:creationId xmlns:p14="http://schemas.microsoft.com/office/powerpoint/2010/main" val="31117578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56824" y="579549"/>
            <a:ext cx="3773508" cy="1764406"/>
          </a:xfrm>
        </p:spPr>
        <p:txBody>
          <a:bodyPr>
            <a:noAutofit/>
          </a:bodyPr>
          <a:lstStyle/>
          <a:p>
            <a:endParaRPr lang="ru-RU" b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Р-р-р! У-у-у! Р-р-р! У-у-у!</a:t>
            </a:r>
          </a:p>
          <a:p>
            <a:r>
              <a:rPr lang="ru-RU" b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Рычит и воет волк в лесу!</a:t>
            </a:r>
          </a:p>
          <a:p>
            <a:r>
              <a:rPr lang="ru-RU" b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Хоть на собаку он похож,</a:t>
            </a:r>
          </a:p>
          <a:p>
            <a:r>
              <a:rPr lang="ru-RU" b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Лучше, ты его не трожь!</a:t>
            </a:r>
            <a:endParaRPr lang="ru-RU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823" y="2553526"/>
            <a:ext cx="4224269" cy="3910371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7099478" y="4288665"/>
            <a:ext cx="4079384" cy="1737351"/>
          </a:xfrm>
        </p:spPr>
        <p:txBody>
          <a:bodyPr>
            <a:noAutofit/>
          </a:bodyPr>
          <a:lstStyle/>
          <a:p>
            <a: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Ох, опасен серый волк!</a:t>
            </a:r>
          </a:p>
          <a:p>
            <a: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 в охоте знает толк,</a:t>
            </a:r>
          </a:p>
          <a:p>
            <a: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Зубы, острые как нож,</a:t>
            </a:r>
          </a:p>
          <a:p>
            <a: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Даже пробирает дрожь!</a:t>
            </a:r>
            <a:endParaRPr lang="ru-RU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6861" y="296213"/>
            <a:ext cx="3734874" cy="3588088"/>
          </a:xfrm>
        </p:spPr>
      </p:pic>
    </p:spTree>
    <p:extLst>
      <p:ext uri="{BB962C8B-B14F-4D97-AF65-F5344CB8AC3E}">
        <p14:creationId xmlns:p14="http://schemas.microsoft.com/office/powerpoint/2010/main" val="18883619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72733" y="252748"/>
            <a:ext cx="4636394" cy="2162147"/>
          </a:xfrm>
        </p:spPr>
        <p:txBody>
          <a:bodyPr>
            <a:normAutofit fontScale="77500" lnSpcReduction="20000"/>
          </a:bodyPr>
          <a:lstStyle/>
          <a:p>
            <a:endParaRPr lang="ru-RU" b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1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Заяц скачет прыг- прыг- прыг,</a:t>
            </a:r>
          </a:p>
          <a:p>
            <a:r>
              <a:rPr lang="ru-RU" sz="31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 испуга в норку – шмыг!</a:t>
            </a:r>
          </a:p>
          <a:p>
            <a:r>
              <a:rPr lang="ru-RU" sz="31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Говорят, что он трусишка,</a:t>
            </a:r>
          </a:p>
          <a:p>
            <a:r>
              <a:rPr lang="ru-RU" sz="31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 как прыгает зайчишка!</a:t>
            </a:r>
          </a:p>
          <a:p>
            <a:endParaRPr lang="ru-RU" b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948" y="2316693"/>
            <a:ext cx="4575782" cy="3932904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68980" y="3477296"/>
            <a:ext cx="5289439" cy="3219718"/>
          </a:xfrm>
        </p:spPr>
        <p:txBody>
          <a:bodyPr/>
          <a:lstStyle/>
          <a:p>
            <a: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Уши длинные у зайца,</a:t>
            </a:r>
          </a:p>
          <a:p>
            <a: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Хвост помпоном, представляйте?</a:t>
            </a:r>
          </a:p>
          <a:p>
            <a: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Летом - серый, зимой – белый:</a:t>
            </a:r>
          </a:p>
          <a:p>
            <a: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Маскируется умело!</a:t>
            </a:r>
          </a:p>
          <a:p>
            <a:endParaRPr lang="ru-RU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067" y="252748"/>
            <a:ext cx="3789364" cy="3874710"/>
          </a:xfrm>
        </p:spPr>
      </p:pic>
    </p:spTree>
    <p:extLst>
      <p:ext uri="{BB962C8B-B14F-4D97-AF65-F5344CB8AC3E}">
        <p14:creationId xmlns:p14="http://schemas.microsoft.com/office/powerpoint/2010/main" val="38681059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1065" y="269225"/>
            <a:ext cx="3989789" cy="1721029"/>
          </a:xfrm>
        </p:spPr>
        <p:txBody>
          <a:bodyPr>
            <a:normAutofit lnSpcReduction="10000"/>
          </a:bodyPr>
          <a:lstStyle/>
          <a:p>
            <a: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Шустрая рыжая белка</a:t>
            </a:r>
          </a:p>
          <a:p>
            <a: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ветки на ветку мельком.</a:t>
            </a:r>
          </a:p>
          <a:p>
            <a: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Прыгает, словно летает!</a:t>
            </a:r>
          </a:p>
          <a:p>
            <a: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Припасы к зиме собирает.</a:t>
            </a:r>
            <a:endParaRPr lang="ru-RU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065" y="2524259"/>
            <a:ext cx="5085881" cy="3606085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941198" y="3966695"/>
            <a:ext cx="5250802" cy="2588652"/>
          </a:xfrm>
        </p:spPr>
        <p:txBody>
          <a:bodyPr>
            <a:normAutofit/>
          </a:bodyPr>
          <a:lstStyle/>
          <a:p>
            <a: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Пушистый – пушистый хвост;</a:t>
            </a:r>
          </a:p>
          <a:p>
            <a: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белочки маленький рост.</a:t>
            </a:r>
          </a:p>
          <a:p>
            <a: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дупле с малышами живет…</a:t>
            </a:r>
          </a:p>
          <a:p>
            <a: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Подкормишь? - Еще придет!</a:t>
            </a:r>
          </a:p>
          <a:p>
            <a:endParaRPr lang="ru-RU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1713" y="167894"/>
            <a:ext cx="3644721" cy="3644721"/>
          </a:xfrm>
        </p:spPr>
      </p:pic>
    </p:spTree>
    <p:extLst>
      <p:ext uri="{BB962C8B-B14F-4D97-AF65-F5344CB8AC3E}">
        <p14:creationId xmlns:p14="http://schemas.microsoft.com/office/powerpoint/2010/main" val="28044134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386366"/>
            <a:ext cx="5157787" cy="2118709"/>
          </a:xfrm>
        </p:spPr>
        <p:txBody>
          <a:bodyPr/>
          <a:lstStyle/>
          <a:p>
            <a: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Еж, как колючий комок,</a:t>
            </a:r>
          </a:p>
          <a:p>
            <a: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Чтоб защищаться он мог,</a:t>
            </a:r>
          </a:p>
          <a:p>
            <a: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Повсюду на теле иголки,</a:t>
            </a:r>
          </a:p>
          <a:p>
            <a: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них прячась, пыхтит без умолку.</a:t>
            </a:r>
          </a:p>
          <a:p>
            <a:endParaRPr lang="ru-RU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788" y="2538295"/>
            <a:ext cx="4936988" cy="3463260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7482625" y="4494727"/>
            <a:ext cx="4378817" cy="3348506"/>
          </a:xfrm>
        </p:spPr>
        <p:txBody>
          <a:bodyPr>
            <a:normAutofit/>
          </a:bodyPr>
          <a:lstStyle/>
          <a:p>
            <a: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тихо? - Ползет без опаски,</a:t>
            </a:r>
          </a:p>
          <a:p>
            <a: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Покажет и носик и глазки.</a:t>
            </a:r>
          </a:p>
          <a:p>
            <a: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 удивитесь, быть может,</a:t>
            </a:r>
          </a:p>
          <a:p>
            <a: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змей и мышей ловит ежик!</a:t>
            </a:r>
          </a:p>
          <a:p>
            <a:endParaRPr lang="ru-RU" dirty="0" smtClean="0"/>
          </a:p>
          <a:p>
            <a:endParaRPr lang="ru-RU" sz="74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4617" y="634228"/>
            <a:ext cx="3300155" cy="3404685"/>
          </a:xfrm>
        </p:spPr>
      </p:pic>
    </p:spTree>
    <p:extLst>
      <p:ext uri="{BB962C8B-B14F-4D97-AF65-F5344CB8AC3E}">
        <p14:creationId xmlns:p14="http://schemas.microsoft.com/office/powerpoint/2010/main" val="84550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4710" y="257578"/>
            <a:ext cx="4698128" cy="2247498"/>
          </a:xfrm>
        </p:spPr>
        <p:txBody>
          <a:bodyPr>
            <a:noAutofit/>
          </a:bodyPr>
          <a:lstStyle/>
          <a:p>
            <a:endParaRPr lang="ru-RU" b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Говорят, лиса хитра,</a:t>
            </a:r>
          </a:p>
          <a:p>
            <a: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Умна, находчива, шустра,</a:t>
            </a:r>
          </a:p>
          <a:p>
            <a: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Охотница умелая,</a:t>
            </a:r>
          </a:p>
          <a:p>
            <a: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Проворная и смелая!</a:t>
            </a:r>
          </a:p>
          <a:p>
            <a:endParaRPr lang="ru-RU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553" y="2275716"/>
            <a:ext cx="5350443" cy="4143305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764628" y="4378817"/>
            <a:ext cx="5183188" cy="1802114"/>
          </a:xfrm>
        </p:spPr>
        <p:txBody>
          <a:bodyPr>
            <a:normAutofit/>
          </a:bodyPr>
          <a:lstStyle/>
          <a:p>
            <a: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 лисы - это нора,</a:t>
            </a:r>
          </a:p>
          <a:p>
            <a: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ней – лисята - детвора.</a:t>
            </a:r>
          </a:p>
          <a:p>
            <a: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Мама спать их всех уложит,</a:t>
            </a:r>
          </a:p>
          <a:p>
            <a: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Сверху теплый хвост положит.</a:t>
            </a:r>
            <a:endParaRPr lang="ru-RU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5073" y="257578"/>
            <a:ext cx="3902298" cy="3181392"/>
          </a:xfrm>
        </p:spPr>
      </p:pic>
    </p:spTree>
    <p:extLst>
      <p:ext uri="{BB962C8B-B14F-4D97-AF65-F5344CB8AC3E}">
        <p14:creationId xmlns:p14="http://schemas.microsoft.com/office/powerpoint/2010/main" val="340088682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</TotalTime>
  <Words>509</Words>
  <Application>Microsoft Office PowerPoint</Application>
  <PresentationFormat>Широкоэкранный</PresentationFormat>
  <Paragraphs>106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Тема Office</vt:lpstr>
      <vt:lpstr>Государственное Бюджетное Дошкольное Образовательное Учреждение детский сад комбинированного вида №83 Приморского района Санкт-Петербурга </vt:lpstr>
      <vt:lpstr>Дикие животные</vt:lpstr>
      <vt:lpstr>Страшно в лесу. А если в грозу? А в темные ночи? Страшно очень, И есть там медведь, И медведица есть И волки даже! А заяц — как же? А заяц живет, и — ничего! И ежик живет, и детки его, И бегают детки, резвятся! И я не буду бояться!  </vt:lpstr>
      <vt:lpstr> Медведь по лесу летом бродит, Малину, мед, грибы находит. Он даже может порыбачить, И поохотиться в придачу!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Начал громко он реветь: «Узнаете? Я — ... (медведь) </vt:lpstr>
      <vt:lpstr>Кто что ест                      </vt:lpstr>
      <vt:lpstr>        Кто это?                                         Где живут?                              Чем покрыты?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Лесные звери</dc:title>
  <dc:creator>Марина</dc:creator>
  <cp:lastModifiedBy>Марина</cp:lastModifiedBy>
  <cp:revision>26</cp:revision>
  <dcterms:created xsi:type="dcterms:W3CDTF">2022-04-11T13:27:41Z</dcterms:created>
  <dcterms:modified xsi:type="dcterms:W3CDTF">2022-11-07T20:51:12Z</dcterms:modified>
</cp:coreProperties>
</file>