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4"/>
  </p:notesMasterIdLst>
  <p:sldIdLst>
    <p:sldId id="302" r:id="rId2"/>
    <p:sldId id="303" r:id="rId3"/>
    <p:sldId id="289" r:id="rId4"/>
    <p:sldId id="299" r:id="rId5"/>
    <p:sldId id="301" r:id="rId6"/>
    <p:sldId id="305" r:id="rId7"/>
    <p:sldId id="306" r:id="rId8"/>
    <p:sldId id="318" r:id="rId9"/>
    <p:sldId id="304" r:id="rId10"/>
    <p:sldId id="307" r:id="rId11"/>
    <p:sldId id="308" r:id="rId12"/>
    <p:sldId id="295" r:id="rId13"/>
    <p:sldId id="309" r:id="rId14"/>
    <p:sldId id="310" r:id="rId15"/>
    <p:sldId id="311" r:id="rId16"/>
    <p:sldId id="319" r:id="rId17"/>
    <p:sldId id="312" r:id="rId18"/>
    <p:sldId id="314" r:id="rId19"/>
    <p:sldId id="320" r:id="rId20"/>
    <p:sldId id="315" r:id="rId21"/>
    <p:sldId id="316" r:id="rId22"/>
    <p:sldId id="317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CC"/>
    <a:srgbClr val="000099"/>
    <a:srgbClr val="008000"/>
    <a:srgbClr val="D60093"/>
    <a:srgbClr val="1A4652"/>
    <a:srgbClr val="7C1F02"/>
    <a:srgbClr val="399AB5"/>
    <a:srgbClr val="7B160B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737" autoAdjust="0"/>
  </p:normalViewPr>
  <p:slideViewPr>
    <p:cSldViewPr>
      <p:cViewPr varScale="1">
        <p:scale>
          <a:sx n="83" d="100"/>
          <a:sy n="83" d="100"/>
        </p:scale>
        <p:origin x="147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535D9-13D4-4E2B-AF7C-B81975B86A1B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F640A-6326-4715-8FB1-0298582599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4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会议-商务-洽谈副本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571502" y="2000256"/>
            <a:ext cx="3500432" cy="4071950"/>
          </a:xfrm>
        </p:spPr>
        <p:txBody>
          <a:bodyPr/>
          <a:lstStyle/>
          <a:p>
            <a:r>
              <a:rPr lang="ru-RU" altLang="zh-CN" dirty="0" smtClean="0"/>
              <a:t>Вставка рисунка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广告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1692"/>
            <a:ext cx="9144000" cy="70225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8C165-286F-4829-B346-1E679C5713C8}" type="datetimeFigureOut">
              <a:rPr lang="zh-CN" altLang="en-US" smtClean="0"/>
              <a:pPr/>
              <a:t>2022/11/13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A6411-AF6C-4672-85EF-AD6EB7F524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660" r:id="rId12"/>
    <p:sldLayoutId id="214748365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34_51c977d6caceb1e3a8a8aec5a87b0c3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214290"/>
            <a:ext cx="4649363" cy="4881831"/>
          </a:xfrm>
          <a:prstGeom prst="rect">
            <a:avLst/>
          </a:prstGeom>
        </p:spPr>
      </p:pic>
      <p:pic>
        <p:nvPicPr>
          <p:cNvPr id="5" name="Рисунок 4" descr="press-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659176" y="1016342"/>
            <a:ext cx="3601832" cy="2283480"/>
          </a:xfrm>
          <a:prstGeom prst="rect">
            <a:avLst/>
          </a:prstGeom>
        </p:spPr>
      </p:pic>
      <p:pic>
        <p:nvPicPr>
          <p:cNvPr id="4" name="Рисунок 3" descr="radio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57694"/>
            <a:ext cx="3357554" cy="2500307"/>
          </a:xfrm>
          <a:prstGeom prst="rect">
            <a:avLst/>
          </a:prstGeom>
        </p:spPr>
      </p:pic>
      <p:pic>
        <p:nvPicPr>
          <p:cNvPr id="6" name="Рисунок 5" descr="2596526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454" y="3786190"/>
            <a:ext cx="2331545" cy="3071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43604" y="214290"/>
            <a:ext cx="30003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 smtClean="0">
                <a:solidFill>
                  <a:srgbClr val="000099"/>
                </a:solidFill>
                <a:latin typeface="Arial Black" pitchFamily="34" charset="0"/>
                <a:cs typeface="Times New Roman" pitchFamily="18" charset="0"/>
              </a:rPr>
              <a:t>Mass Media</a:t>
            </a:r>
            <a:endParaRPr lang="ru-RU" sz="4400" b="1" i="1" dirty="0">
              <a:solidFill>
                <a:srgbClr val="000099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00x1200_Сезон-охоты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857364"/>
            <a:ext cx="4000496" cy="3000372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286512" y="0"/>
            <a:ext cx="2857488" cy="571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cartoon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bbc-weather-symbols-snow-i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7" y="1571612"/>
            <a:ext cx="4857783" cy="3643338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6286512" y="642918"/>
            <a:ext cx="285748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weather forecast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documentaryBann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85926"/>
            <a:ext cx="5688251" cy="3500462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6286512" y="1428736"/>
            <a:ext cx="285748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documentary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1-72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00174"/>
            <a:ext cx="5038624" cy="3643338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6286512" y="2285992"/>
            <a:ext cx="285748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game show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513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357298"/>
            <a:ext cx="5000628" cy="4576759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6286512" y="3071810"/>
            <a:ext cx="2857488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cookery programme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BBC-News-2013-Promo-New-Broadcasting-House-03-11-18-29-3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214422"/>
            <a:ext cx="5857916" cy="4143404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6286512" y="4143380"/>
            <a:ext cx="285748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news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681835524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3222" y="642917"/>
            <a:ext cx="4220216" cy="6252171"/>
          </a:xfrm>
          <a:prstGeom prst="rect">
            <a:avLst/>
          </a:prstGeom>
        </p:spPr>
      </p:pic>
      <p:sp>
        <p:nvSpPr>
          <p:cNvPr id="23" name="Скругленный прямоугольник 22"/>
          <p:cNvSpPr/>
          <p:nvPr/>
        </p:nvSpPr>
        <p:spPr>
          <a:xfrm>
            <a:off x="6286512" y="4786322"/>
            <a:ext cx="2857488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sports programme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286512" y="5857868"/>
            <a:ext cx="2857488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music programme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mqdefault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214422"/>
            <a:ext cx="5461028" cy="464347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3" grpId="0" animBg="1"/>
      <p:bldP spid="15" grpId="0" animBg="1"/>
      <p:bldP spid="18" grpId="1" animBg="1"/>
      <p:bldP spid="20" grpId="2" animBg="1"/>
      <p:bldP spid="23" grpId="1" animBg="1"/>
      <p:bldP spid="2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16" y="3357562"/>
            <a:ext cx="2500330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types of TV programmes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5072074"/>
            <a:ext cx="2500330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86116" y="285728"/>
            <a:ext cx="2500330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57950" y="5072074"/>
            <a:ext cx="2500330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10" y="2143116"/>
            <a:ext cx="2500330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29322" y="2143116"/>
            <a:ext cx="2500330" cy="150019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>
            <a:stCxn id="7" idx="0"/>
            <a:endCxn id="12" idx="2"/>
          </p:cNvCxnSpPr>
          <p:nvPr/>
        </p:nvCxnSpPr>
        <p:spPr>
          <a:xfrm rot="5400000" flipH="1" flipV="1">
            <a:off x="3750463" y="2571744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7" idx="1"/>
            <a:endCxn id="14" idx="2"/>
          </p:cNvCxnSpPr>
          <p:nvPr/>
        </p:nvCxnSpPr>
        <p:spPr>
          <a:xfrm rot="10800000">
            <a:off x="1893076" y="3643315"/>
            <a:ext cx="1393041" cy="464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" idx="1"/>
            <a:endCxn id="11" idx="0"/>
          </p:cNvCxnSpPr>
          <p:nvPr/>
        </p:nvCxnSpPr>
        <p:spPr>
          <a:xfrm rot="10800000" flipV="1">
            <a:off x="1464448" y="4107660"/>
            <a:ext cx="1821669" cy="964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7" idx="3"/>
            <a:endCxn id="13" idx="0"/>
          </p:cNvCxnSpPr>
          <p:nvPr/>
        </p:nvCxnSpPr>
        <p:spPr>
          <a:xfrm>
            <a:off x="5786446" y="4107661"/>
            <a:ext cx="1821669" cy="964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7" idx="3"/>
            <a:endCxn id="15" idx="2"/>
          </p:cNvCxnSpPr>
          <p:nvPr/>
        </p:nvCxnSpPr>
        <p:spPr>
          <a:xfrm flipV="1">
            <a:off x="5786446" y="3643314"/>
            <a:ext cx="1393041" cy="464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1714488"/>
            <a:ext cx="3857620" cy="4857760"/>
          </a:xfrm>
          <a:prstGeom prst="rect">
            <a:avLst/>
          </a:prstGeom>
        </p:spPr>
      </p:pic>
      <p:pic>
        <p:nvPicPr>
          <p:cNvPr id="3" name="Рисунок 2" descr="VsA1wBwiEn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36" y="1714488"/>
            <a:ext cx="3500462" cy="5143512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>
            <a:off x="1000100" y="0"/>
            <a:ext cx="2643206" cy="1714512"/>
          </a:xfrm>
          <a:prstGeom prst="wedgeEllipseCallout">
            <a:avLst/>
          </a:prstGeom>
          <a:solidFill>
            <a:schemeClr val="bg1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is your favorite TV-programme?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3786182" y="0"/>
            <a:ext cx="2357454" cy="1857364"/>
          </a:xfrm>
          <a:prstGeom prst="wedgeEllipseCallout">
            <a:avLst>
              <a:gd name="adj1" fmla="val 20379"/>
              <a:gd name="adj2" fmla="val 93300"/>
            </a:avLst>
          </a:prstGeom>
          <a:solidFill>
            <a:schemeClr val="bg1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like watching a sports programme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2357422" y="1928802"/>
            <a:ext cx="2143140" cy="1357322"/>
          </a:xfrm>
          <a:prstGeom prst="wedgeEllipseCallout">
            <a:avLst>
              <a:gd name="adj1" fmla="val -92672"/>
              <a:gd name="adj2" fmla="val 3552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 you like TV-shows?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2214546" y="3357562"/>
            <a:ext cx="2643206" cy="1285884"/>
          </a:xfrm>
          <a:prstGeom prst="wedgeEllipseCallout">
            <a:avLst>
              <a:gd name="adj1" fmla="val 93240"/>
              <a:gd name="adj2" fmla="val -832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No, I  don’t. I don’t like TV-shows!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ru-RU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1643042" y="4714884"/>
            <a:ext cx="2857520" cy="2143116"/>
          </a:xfrm>
          <a:prstGeom prst="wedgeEllipseCallout">
            <a:avLst>
              <a:gd name="adj1" fmla="val -70376"/>
              <a:gd name="adj2" fmla="val -11221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does your friend like  watching on TV?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6572264" y="4643446"/>
            <a:ext cx="2928958" cy="1500198"/>
          </a:xfrm>
          <a:prstGeom prst="wedgeEllipseCallout">
            <a:avLst>
              <a:gd name="adj1" fmla="val -61645"/>
              <a:gd name="adj2" fmla="val -16094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My friend, Sam, likes documentaries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468463"/>
          <a:ext cx="9144000" cy="5460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52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8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2138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Sports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a) Life on Earth, Dolphins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2447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Documentary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b) Sesame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Street, Sponge Bob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2138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For children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c) Who wants to be a millionaire?     </a:t>
                      </a:r>
                    </a:p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Wheel of fortune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2138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Cookery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d) Match of the Day, Sunday Night  </a:t>
                      </a:r>
                    </a:p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Football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2138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 Game show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e) The Great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British Bake-off,  Ready  </a:t>
                      </a:r>
                    </a:p>
                    <a:p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Steady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Cook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Match the TV programmes with         its types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397000"/>
          <a:ext cx="9144000" cy="5460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52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8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2138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Sports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d) Match of the Day, Sunday Night  </a:t>
                      </a:r>
                    </a:p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Football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2447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Documentary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a) Life on Earth, Dolphins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2138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For children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b) Sesame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Street, Sponge Bob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2138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Cookery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e) The Great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British Bake-off,  Ready  </a:t>
                      </a:r>
                    </a:p>
                    <a:p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Steady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Cook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2138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 Game show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c) Who wants to be a millionaire?     </a:t>
                      </a:r>
                    </a:p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Wheel of fortune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Match the TV programmes with         its types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142984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A dynamic pause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285992"/>
            <a:ext cx="6858048" cy="429225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428602"/>
          <a:ext cx="8643998" cy="6429397"/>
        </p:xfrm>
        <a:graphic>
          <a:graphicData uri="http://schemas.openxmlformats.org/drawingml/2006/table">
            <a:tbl>
              <a:tblPr/>
              <a:tblGrid>
                <a:gridCol w="1120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21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3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68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301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BBC </a:t>
                      </a:r>
                      <a:r>
                        <a:rPr lang="en-US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Breakfast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	</a:t>
                      </a:r>
                      <a:b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BBC 2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Tikkabilla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Children's programme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8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BBC news; weather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 can Cook on the go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Children's cookery programme.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4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Doctors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Reality 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series.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World News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4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BBC News; Weather;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Regional News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The weakest link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Game show.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2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Eastenders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Soap opera.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Real Rescues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Reality series .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8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Have I got news for you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en-US" sz="2000" spc="-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Satirical game show.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17.00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BBC news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901" marR="67901" marT="1068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Afbeelding 6" descr="http://www-deadline-com.vimg.net/wp-content/uploads/2012/11/BBC_One_logo__12113012100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642918"/>
            <a:ext cx="1066651" cy="1000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16" descr="http://formfilms.co.uk/wp-content/uploads/2010/05/bbc2_logo_lightbox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710" y="571480"/>
            <a:ext cx="1071569" cy="107157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 or false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72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3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6981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True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False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69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Eastenders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is a soap opera.</a:t>
                      </a:r>
                      <a:endParaRPr kumimoji="0" lang="ru-RU" sz="2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0377">
                <a:tc>
                  <a:txBody>
                    <a:bodyPr/>
                    <a:lstStyle/>
                    <a:p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There is no reality serie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on BBC two.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0377">
                <a:tc>
                  <a:txBody>
                    <a:bodyPr/>
                    <a:lstStyle/>
                    <a:p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Have I got news for you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is a general knowledge quiz.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6981"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  <a:r>
                        <a:rPr kumimoji="0" lang="ru-RU" sz="2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You can watch the news at 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0377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Tikkabilla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is a children’s programme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 or false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137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3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6981"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True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False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69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Eastenders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is a soap opera.</a:t>
                      </a:r>
                      <a:endParaRPr kumimoji="0" lang="ru-RU" sz="2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0377">
                <a:tc>
                  <a:txBody>
                    <a:bodyPr/>
                    <a:lstStyle/>
                    <a:p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There is no reality serie</a:t>
                      </a:r>
                      <a:r>
                        <a:rPr kumimoji="0" lang="en-US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on BBC two.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0377">
                <a:tc>
                  <a:txBody>
                    <a:bodyPr/>
                    <a:lstStyle/>
                    <a:p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Have I got news for you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is a general knowledge quiz.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662"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  <a:r>
                        <a:rPr kumimoji="0" lang="ru-RU" sz="2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You can watch the news at 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0377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Tikkabilla</a:t>
                      </a: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r>
                        <a:rPr kumimoji="0" lang="en-GB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is a children’s programme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Tick (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the most favourite TV programmes of British teenagers.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1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229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Neighbours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BBC News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29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The Simpsons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Doctors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29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Sports </a:t>
                      </a:r>
                      <a:r>
                        <a:rPr lang="en-US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TV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EastEnders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29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Friends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World News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29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Vets	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Top of the Pops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□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oyages-snc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000240"/>
            <a:ext cx="7000892" cy="48577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357166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most popular of all is of course television. It is more interesting and pleasant to watch something on the screen, than to read a newspaper or listen to radio. On TV you can see everything with you own eyes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you are ready to be a TV editor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229600" cy="48577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4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15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021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An interesting TV-guide</a:t>
                      </a:r>
                      <a:endParaRPr lang="en-US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Time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What’s on?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7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7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7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7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I know …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I can …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 want to learn more about …</a:t>
            </a:r>
          </a:p>
          <a:p>
            <a:pPr>
              <a:buNone/>
            </a:pPr>
            <a:r>
              <a:rPr lang="en-US" b="1" dirty="0" smtClean="0"/>
              <a:t>Choose the drawing that reflects your spirits: 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4272_html_m699a80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48" y="4429132"/>
            <a:ext cx="7905606" cy="204783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i="1" dirty="0" smtClean="0">
                <a:solidFill>
                  <a:srgbClr val="0000FF"/>
                </a:solidFill>
                <a:latin typeface="Algerian" pitchFamily="82" charset="0"/>
                <a:cs typeface="Times New Roman" pitchFamily="18" charset="0"/>
              </a:rPr>
              <a:t>Thank you for your work!</a:t>
            </a:r>
            <a:endParaRPr lang="ru-RU" sz="72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shot_1_programView_1204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5926"/>
            <a:ext cx="3500430" cy="6643734"/>
          </a:xfrm>
          <a:prstGeom prst="rect">
            <a:avLst/>
          </a:prstGeom>
        </p:spPr>
      </p:pic>
      <p:pic>
        <p:nvPicPr>
          <p:cNvPr id="4" name="Рисунок 3" descr="tv-listings-nz-yahoo-2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-428652"/>
            <a:ext cx="6000759" cy="5429264"/>
          </a:xfrm>
          <a:prstGeom prst="rect">
            <a:avLst/>
          </a:prstGeom>
        </p:spPr>
      </p:pic>
      <p:pic>
        <p:nvPicPr>
          <p:cNvPr id="5" name="Рисунок 4" descr="TVGuid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857143" cy="2260318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 topic of our lesson is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7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71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TV ?</a:t>
            </a: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71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7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 topic of our lesson is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7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71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TV ?</a:t>
            </a: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71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7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3044 L -0.13282 0.014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-14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296E-6 L 0.32847 0.2541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12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341 -0.30857 L 0.11233 -0.3085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788 0.02107 L 0.03958 -0.3252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TV editor and his team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554" y="2500306"/>
            <a:ext cx="5260258" cy="3500462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aim of our lesson: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to create an interesting TV-guide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235743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The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tasks of our lesson: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3571876"/>
            <a:ext cx="8229600" cy="1500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 study the types of TV-programmes</a:t>
            </a:r>
          </a:p>
          <a:p>
            <a:pPr marL="742950" lvl="0" indent="-7429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to find out likings of TV viewers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Listen, repeat and try to read yourself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[əu] programme show video radio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[ju:]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ew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news music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 [kw] quick quiz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What to listen? What to see?</a:t>
            </a:r>
          </a:p>
          <a:p>
            <a:pPr algn="just">
              <a:buNone/>
            </a:pP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MTV or BBC?</a:t>
            </a:r>
          </a:p>
          <a:p>
            <a:pPr algn="just">
              <a:buNone/>
            </a:pP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Documentary, cartoon</a:t>
            </a:r>
          </a:p>
          <a:p>
            <a:pPr algn="just">
              <a:buNone/>
            </a:pP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Or the first flight to the moon?</a:t>
            </a:r>
          </a:p>
          <a:p>
            <a:pPr algn="just">
              <a:buNone/>
            </a:pP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Soap opera, talk show?</a:t>
            </a:r>
          </a:p>
          <a:p>
            <a:pPr algn="just">
              <a:buNone/>
            </a:pP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Take </a:t>
            </a:r>
            <a:r>
              <a:rPr lang="en-US" sz="4000" b="1" i="1" u="sng" dirty="0" smtClean="0">
                <a:latin typeface="Times New Roman" pitchFamily="18" charset="0"/>
                <a:cs typeface="Times New Roman" pitchFamily="18" charset="0"/>
              </a:rPr>
              <a:t>a TV-guide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! That’s all!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1901</TotalTime>
  <Words>668</Words>
  <Application>Microsoft Office PowerPoint</Application>
  <PresentationFormat>Экран (4:3)</PresentationFormat>
  <Paragraphs>157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宋体</vt:lpstr>
      <vt:lpstr>Algerian</vt:lpstr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The topic of our lesson is </vt:lpstr>
      <vt:lpstr>The topic of our lesson is </vt:lpstr>
      <vt:lpstr>TV editor and his team</vt:lpstr>
      <vt:lpstr>The aim of our lesson:</vt:lpstr>
      <vt:lpstr>Listen, repeat and try to read yourself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True or false</vt:lpstr>
      <vt:lpstr>True or false</vt:lpstr>
      <vt:lpstr>Tick (V) the most favourite TV programmes of British teenagers. </vt:lpstr>
      <vt:lpstr>Now you are ready to be a TV editor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katrinvinogradova@mail.ru</cp:lastModifiedBy>
  <cp:revision>174</cp:revision>
  <dcterms:created xsi:type="dcterms:W3CDTF">2012-11-15T21:47:43Z</dcterms:created>
  <dcterms:modified xsi:type="dcterms:W3CDTF">2022-11-13T09:37:15Z</dcterms:modified>
</cp:coreProperties>
</file>