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79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3DF6FD3-DE20-42CB-AA68-A3EF0156ABC7}"/>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67D11368-66E5-4A45-A68F-69FF01B7092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B16BB493-AAD7-4CBE-97E9-DCE3260E205A}"/>
              </a:ext>
            </a:extLst>
          </p:cNvPr>
          <p:cNvSpPr>
            <a:spLocks noGrp="1"/>
          </p:cNvSpPr>
          <p:nvPr>
            <p:ph type="dt" sz="half" idx="10"/>
          </p:nvPr>
        </p:nvSpPr>
        <p:spPr/>
        <p:txBody>
          <a:bodyPr/>
          <a:lstStyle/>
          <a:p>
            <a:fld id="{7ECCFA25-1824-44F0-9BBC-6C2F0E5C9BDF}" type="datetimeFigureOut">
              <a:rPr lang="ru-RU" smtClean="0"/>
              <a:t>08.02.2022</a:t>
            </a:fld>
            <a:endParaRPr lang="ru-RU"/>
          </a:p>
        </p:txBody>
      </p:sp>
      <p:sp>
        <p:nvSpPr>
          <p:cNvPr id="5" name="Нижний колонтитул 4">
            <a:extLst>
              <a:ext uri="{FF2B5EF4-FFF2-40B4-BE49-F238E27FC236}">
                <a16:creationId xmlns:a16="http://schemas.microsoft.com/office/drawing/2014/main" id="{1777D975-0ECB-4366-B89F-957C5CFFF07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5E8486F4-214D-4E7B-9E0C-C1D50CA06246}"/>
              </a:ext>
            </a:extLst>
          </p:cNvPr>
          <p:cNvSpPr>
            <a:spLocks noGrp="1"/>
          </p:cNvSpPr>
          <p:nvPr>
            <p:ph type="sldNum" sz="quarter" idx="12"/>
          </p:nvPr>
        </p:nvSpPr>
        <p:spPr/>
        <p:txBody>
          <a:bodyPr/>
          <a:lstStyle/>
          <a:p>
            <a:fld id="{B41B6C54-EFA6-487C-A8D1-6CD84866DA70}" type="slidenum">
              <a:rPr lang="ru-RU" smtClean="0"/>
              <a:t>‹#›</a:t>
            </a:fld>
            <a:endParaRPr lang="ru-RU"/>
          </a:p>
        </p:txBody>
      </p:sp>
    </p:spTree>
    <p:extLst>
      <p:ext uri="{BB962C8B-B14F-4D97-AF65-F5344CB8AC3E}">
        <p14:creationId xmlns:p14="http://schemas.microsoft.com/office/powerpoint/2010/main" val="4222075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D8EDB37-30D3-42B7-B6BF-B2B12757BEAF}"/>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D66A2EC2-7029-4086-89B0-C48202D4FC52}"/>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505BFB77-64F8-4C8E-B612-CF0640E5FEE1}"/>
              </a:ext>
            </a:extLst>
          </p:cNvPr>
          <p:cNvSpPr>
            <a:spLocks noGrp="1"/>
          </p:cNvSpPr>
          <p:nvPr>
            <p:ph type="dt" sz="half" idx="10"/>
          </p:nvPr>
        </p:nvSpPr>
        <p:spPr/>
        <p:txBody>
          <a:bodyPr/>
          <a:lstStyle/>
          <a:p>
            <a:fld id="{7ECCFA25-1824-44F0-9BBC-6C2F0E5C9BDF}" type="datetimeFigureOut">
              <a:rPr lang="ru-RU" smtClean="0"/>
              <a:t>08.02.2022</a:t>
            </a:fld>
            <a:endParaRPr lang="ru-RU"/>
          </a:p>
        </p:txBody>
      </p:sp>
      <p:sp>
        <p:nvSpPr>
          <p:cNvPr id="5" name="Нижний колонтитул 4">
            <a:extLst>
              <a:ext uri="{FF2B5EF4-FFF2-40B4-BE49-F238E27FC236}">
                <a16:creationId xmlns:a16="http://schemas.microsoft.com/office/drawing/2014/main" id="{7DC75763-635F-4C69-AA0F-CE44C233CDA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05EC54DE-9918-4058-B660-7FE27DCAFA6F}"/>
              </a:ext>
            </a:extLst>
          </p:cNvPr>
          <p:cNvSpPr>
            <a:spLocks noGrp="1"/>
          </p:cNvSpPr>
          <p:nvPr>
            <p:ph type="sldNum" sz="quarter" idx="12"/>
          </p:nvPr>
        </p:nvSpPr>
        <p:spPr/>
        <p:txBody>
          <a:bodyPr/>
          <a:lstStyle/>
          <a:p>
            <a:fld id="{B41B6C54-EFA6-487C-A8D1-6CD84866DA70}" type="slidenum">
              <a:rPr lang="ru-RU" smtClean="0"/>
              <a:t>‹#›</a:t>
            </a:fld>
            <a:endParaRPr lang="ru-RU"/>
          </a:p>
        </p:txBody>
      </p:sp>
    </p:spTree>
    <p:extLst>
      <p:ext uri="{BB962C8B-B14F-4D97-AF65-F5344CB8AC3E}">
        <p14:creationId xmlns:p14="http://schemas.microsoft.com/office/powerpoint/2010/main" val="27259751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F6AB0C76-6133-44E3-B1CE-982210DAFD93}"/>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6919E717-8705-475F-98F4-25E9165344EB}"/>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6FDD3C7A-B678-4511-85C1-1F7DF54371B7}"/>
              </a:ext>
            </a:extLst>
          </p:cNvPr>
          <p:cNvSpPr>
            <a:spLocks noGrp="1"/>
          </p:cNvSpPr>
          <p:nvPr>
            <p:ph type="dt" sz="half" idx="10"/>
          </p:nvPr>
        </p:nvSpPr>
        <p:spPr/>
        <p:txBody>
          <a:bodyPr/>
          <a:lstStyle/>
          <a:p>
            <a:fld id="{7ECCFA25-1824-44F0-9BBC-6C2F0E5C9BDF}" type="datetimeFigureOut">
              <a:rPr lang="ru-RU" smtClean="0"/>
              <a:t>08.02.2022</a:t>
            </a:fld>
            <a:endParaRPr lang="ru-RU"/>
          </a:p>
        </p:txBody>
      </p:sp>
      <p:sp>
        <p:nvSpPr>
          <p:cNvPr id="5" name="Нижний колонтитул 4">
            <a:extLst>
              <a:ext uri="{FF2B5EF4-FFF2-40B4-BE49-F238E27FC236}">
                <a16:creationId xmlns:a16="http://schemas.microsoft.com/office/drawing/2014/main" id="{260EE6CC-F976-4E02-B805-AD69746D9856}"/>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3BD576CE-D923-4829-A034-0BCB763084B0}"/>
              </a:ext>
            </a:extLst>
          </p:cNvPr>
          <p:cNvSpPr>
            <a:spLocks noGrp="1"/>
          </p:cNvSpPr>
          <p:nvPr>
            <p:ph type="sldNum" sz="quarter" idx="12"/>
          </p:nvPr>
        </p:nvSpPr>
        <p:spPr/>
        <p:txBody>
          <a:bodyPr/>
          <a:lstStyle/>
          <a:p>
            <a:fld id="{B41B6C54-EFA6-487C-A8D1-6CD84866DA70}" type="slidenum">
              <a:rPr lang="ru-RU" smtClean="0"/>
              <a:t>‹#›</a:t>
            </a:fld>
            <a:endParaRPr lang="ru-RU"/>
          </a:p>
        </p:txBody>
      </p:sp>
    </p:spTree>
    <p:extLst>
      <p:ext uri="{BB962C8B-B14F-4D97-AF65-F5344CB8AC3E}">
        <p14:creationId xmlns:p14="http://schemas.microsoft.com/office/powerpoint/2010/main" val="28899391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307FF8B-92F8-4089-868E-2125FCEBDEA8}"/>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6A7A536C-58DE-4A6E-B602-01B5D1BACBD5}"/>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4F664F60-7A6D-45BD-9C03-F4FD5BBA5154}"/>
              </a:ext>
            </a:extLst>
          </p:cNvPr>
          <p:cNvSpPr>
            <a:spLocks noGrp="1"/>
          </p:cNvSpPr>
          <p:nvPr>
            <p:ph type="dt" sz="half" idx="10"/>
          </p:nvPr>
        </p:nvSpPr>
        <p:spPr/>
        <p:txBody>
          <a:bodyPr/>
          <a:lstStyle/>
          <a:p>
            <a:fld id="{7ECCFA25-1824-44F0-9BBC-6C2F0E5C9BDF}" type="datetimeFigureOut">
              <a:rPr lang="ru-RU" smtClean="0"/>
              <a:t>08.02.2022</a:t>
            </a:fld>
            <a:endParaRPr lang="ru-RU"/>
          </a:p>
        </p:txBody>
      </p:sp>
      <p:sp>
        <p:nvSpPr>
          <p:cNvPr id="5" name="Нижний колонтитул 4">
            <a:extLst>
              <a:ext uri="{FF2B5EF4-FFF2-40B4-BE49-F238E27FC236}">
                <a16:creationId xmlns:a16="http://schemas.microsoft.com/office/drawing/2014/main" id="{CA6C43E0-6BA3-4B35-B821-50B653226B96}"/>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2C436136-D3B4-44F8-8706-081802FC50EF}"/>
              </a:ext>
            </a:extLst>
          </p:cNvPr>
          <p:cNvSpPr>
            <a:spLocks noGrp="1"/>
          </p:cNvSpPr>
          <p:nvPr>
            <p:ph type="sldNum" sz="quarter" idx="12"/>
          </p:nvPr>
        </p:nvSpPr>
        <p:spPr/>
        <p:txBody>
          <a:bodyPr/>
          <a:lstStyle/>
          <a:p>
            <a:fld id="{B41B6C54-EFA6-487C-A8D1-6CD84866DA70}" type="slidenum">
              <a:rPr lang="ru-RU" smtClean="0"/>
              <a:t>‹#›</a:t>
            </a:fld>
            <a:endParaRPr lang="ru-RU"/>
          </a:p>
        </p:txBody>
      </p:sp>
    </p:spTree>
    <p:extLst>
      <p:ext uri="{BB962C8B-B14F-4D97-AF65-F5344CB8AC3E}">
        <p14:creationId xmlns:p14="http://schemas.microsoft.com/office/powerpoint/2010/main" val="3513986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E556A14-7FBD-4ABE-8F95-8526234C8241}"/>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1318776C-4C59-45EA-86C7-DA000721147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452EE97B-A4C4-4820-A91F-132C214565F3}"/>
              </a:ext>
            </a:extLst>
          </p:cNvPr>
          <p:cNvSpPr>
            <a:spLocks noGrp="1"/>
          </p:cNvSpPr>
          <p:nvPr>
            <p:ph type="dt" sz="half" idx="10"/>
          </p:nvPr>
        </p:nvSpPr>
        <p:spPr/>
        <p:txBody>
          <a:bodyPr/>
          <a:lstStyle/>
          <a:p>
            <a:fld id="{7ECCFA25-1824-44F0-9BBC-6C2F0E5C9BDF}" type="datetimeFigureOut">
              <a:rPr lang="ru-RU" smtClean="0"/>
              <a:t>08.02.2022</a:t>
            </a:fld>
            <a:endParaRPr lang="ru-RU"/>
          </a:p>
        </p:txBody>
      </p:sp>
      <p:sp>
        <p:nvSpPr>
          <p:cNvPr id="5" name="Нижний колонтитул 4">
            <a:extLst>
              <a:ext uri="{FF2B5EF4-FFF2-40B4-BE49-F238E27FC236}">
                <a16:creationId xmlns:a16="http://schemas.microsoft.com/office/drawing/2014/main" id="{94E00A0E-92F9-4C87-9DB6-13D45DD9443C}"/>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E82D086E-85E4-4BCA-B9C1-AC873360CA32}"/>
              </a:ext>
            </a:extLst>
          </p:cNvPr>
          <p:cNvSpPr>
            <a:spLocks noGrp="1"/>
          </p:cNvSpPr>
          <p:nvPr>
            <p:ph type="sldNum" sz="quarter" idx="12"/>
          </p:nvPr>
        </p:nvSpPr>
        <p:spPr/>
        <p:txBody>
          <a:bodyPr/>
          <a:lstStyle/>
          <a:p>
            <a:fld id="{B41B6C54-EFA6-487C-A8D1-6CD84866DA70}" type="slidenum">
              <a:rPr lang="ru-RU" smtClean="0"/>
              <a:t>‹#›</a:t>
            </a:fld>
            <a:endParaRPr lang="ru-RU"/>
          </a:p>
        </p:txBody>
      </p:sp>
    </p:spTree>
    <p:extLst>
      <p:ext uri="{BB962C8B-B14F-4D97-AF65-F5344CB8AC3E}">
        <p14:creationId xmlns:p14="http://schemas.microsoft.com/office/powerpoint/2010/main" val="676526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F6DB0FC-0F81-436C-83BA-9936265AC976}"/>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DB29FBF0-9102-4A45-A982-BE8ABFDC98DE}"/>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D4494136-00D1-49E1-B5C1-E28D10385793}"/>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5D5380D0-8A02-42B2-BA7F-F0AAB42D4DAA}"/>
              </a:ext>
            </a:extLst>
          </p:cNvPr>
          <p:cNvSpPr>
            <a:spLocks noGrp="1"/>
          </p:cNvSpPr>
          <p:nvPr>
            <p:ph type="dt" sz="half" idx="10"/>
          </p:nvPr>
        </p:nvSpPr>
        <p:spPr/>
        <p:txBody>
          <a:bodyPr/>
          <a:lstStyle/>
          <a:p>
            <a:fld id="{7ECCFA25-1824-44F0-9BBC-6C2F0E5C9BDF}" type="datetimeFigureOut">
              <a:rPr lang="ru-RU" smtClean="0"/>
              <a:t>08.02.2022</a:t>
            </a:fld>
            <a:endParaRPr lang="ru-RU"/>
          </a:p>
        </p:txBody>
      </p:sp>
      <p:sp>
        <p:nvSpPr>
          <p:cNvPr id="6" name="Нижний колонтитул 5">
            <a:extLst>
              <a:ext uri="{FF2B5EF4-FFF2-40B4-BE49-F238E27FC236}">
                <a16:creationId xmlns:a16="http://schemas.microsoft.com/office/drawing/2014/main" id="{0ECCFD4F-C477-4E01-8FD4-D06CBBE8523D}"/>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C5ED3DDD-0667-4FFC-A7A3-4F4E44C9F71E}"/>
              </a:ext>
            </a:extLst>
          </p:cNvPr>
          <p:cNvSpPr>
            <a:spLocks noGrp="1"/>
          </p:cNvSpPr>
          <p:nvPr>
            <p:ph type="sldNum" sz="quarter" idx="12"/>
          </p:nvPr>
        </p:nvSpPr>
        <p:spPr/>
        <p:txBody>
          <a:bodyPr/>
          <a:lstStyle/>
          <a:p>
            <a:fld id="{B41B6C54-EFA6-487C-A8D1-6CD84866DA70}" type="slidenum">
              <a:rPr lang="ru-RU" smtClean="0"/>
              <a:t>‹#›</a:t>
            </a:fld>
            <a:endParaRPr lang="ru-RU"/>
          </a:p>
        </p:txBody>
      </p:sp>
    </p:spTree>
    <p:extLst>
      <p:ext uri="{BB962C8B-B14F-4D97-AF65-F5344CB8AC3E}">
        <p14:creationId xmlns:p14="http://schemas.microsoft.com/office/powerpoint/2010/main" val="33140780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E0CD30E-952A-4BFF-9052-ED547E2ED57D}"/>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CC31EC2D-D607-42AE-A9FC-D72F9E462E6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49A57A97-D6B6-427C-A01C-3ED3E2D73D6F}"/>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E2DDE4F8-FFA7-4165-9B36-F4241752A32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D8AF579E-FA39-4A33-A2CA-E87A31D991F6}"/>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7EB54416-D916-45A1-AEE5-54A78893683E}"/>
              </a:ext>
            </a:extLst>
          </p:cNvPr>
          <p:cNvSpPr>
            <a:spLocks noGrp="1"/>
          </p:cNvSpPr>
          <p:nvPr>
            <p:ph type="dt" sz="half" idx="10"/>
          </p:nvPr>
        </p:nvSpPr>
        <p:spPr/>
        <p:txBody>
          <a:bodyPr/>
          <a:lstStyle/>
          <a:p>
            <a:fld id="{7ECCFA25-1824-44F0-9BBC-6C2F0E5C9BDF}" type="datetimeFigureOut">
              <a:rPr lang="ru-RU" smtClean="0"/>
              <a:t>08.02.2022</a:t>
            </a:fld>
            <a:endParaRPr lang="ru-RU"/>
          </a:p>
        </p:txBody>
      </p:sp>
      <p:sp>
        <p:nvSpPr>
          <p:cNvPr id="8" name="Нижний колонтитул 7">
            <a:extLst>
              <a:ext uri="{FF2B5EF4-FFF2-40B4-BE49-F238E27FC236}">
                <a16:creationId xmlns:a16="http://schemas.microsoft.com/office/drawing/2014/main" id="{4D6AB144-4B4B-4863-A8EF-0AC3A4BA9DE0}"/>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C4CF843E-116A-4A59-B52D-BEDD51873F1A}"/>
              </a:ext>
            </a:extLst>
          </p:cNvPr>
          <p:cNvSpPr>
            <a:spLocks noGrp="1"/>
          </p:cNvSpPr>
          <p:nvPr>
            <p:ph type="sldNum" sz="quarter" idx="12"/>
          </p:nvPr>
        </p:nvSpPr>
        <p:spPr/>
        <p:txBody>
          <a:bodyPr/>
          <a:lstStyle/>
          <a:p>
            <a:fld id="{B41B6C54-EFA6-487C-A8D1-6CD84866DA70}" type="slidenum">
              <a:rPr lang="ru-RU" smtClean="0"/>
              <a:t>‹#›</a:t>
            </a:fld>
            <a:endParaRPr lang="ru-RU"/>
          </a:p>
        </p:txBody>
      </p:sp>
    </p:spTree>
    <p:extLst>
      <p:ext uri="{BB962C8B-B14F-4D97-AF65-F5344CB8AC3E}">
        <p14:creationId xmlns:p14="http://schemas.microsoft.com/office/powerpoint/2010/main" val="28367427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4E3F1B7-26A2-4437-9EA9-98E88B1FC95E}"/>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495D939E-9353-46FF-93B2-4A4A43032A60}"/>
              </a:ext>
            </a:extLst>
          </p:cNvPr>
          <p:cNvSpPr>
            <a:spLocks noGrp="1"/>
          </p:cNvSpPr>
          <p:nvPr>
            <p:ph type="dt" sz="half" idx="10"/>
          </p:nvPr>
        </p:nvSpPr>
        <p:spPr/>
        <p:txBody>
          <a:bodyPr/>
          <a:lstStyle/>
          <a:p>
            <a:fld id="{7ECCFA25-1824-44F0-9BBC-6C2F0E5C9BDF}" type="datetimeFigureOut">
              <a:rPr lang="ru-RU" smtClean="0"/>
              <a:t>08.02.2022</a:t>
            </a:fld>
            <a:endParaRPr lang="ru-RU"/>
          </a:p>
        </p:txBody>
      </p:sp>
      <p:sp>
        <p:nvSpPr>
          <p:cNvPr id="4" name="Нижний колонтитул 3">
            <a:extLst>
              <a:ext uri="{FF2B5EF4-FFF2-40B4-BE49-F238E27FC236}">
                <a16:creationId xmlns:a16="http://schemas.microsoft.com/office/drawing/2014/main" id="{F3AB7ECA-9CF7-4219-8BEF-CE8FFDDF9887}"/>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7BA73858-06A5-4992-845F-F580C3293456}"/>
              </a:ext>
            </a:extLst>
          </p:cNvPr>
          <p:cNvSpPr>
            <a:spLocks noGrp="1"/>
          </p:cNvSpPr>
          <p:nvPr>
            <p:ph type="sldNum" sz="quarter" idx="12"/>
          </p:nvPr>
        </p:nvSpPr>
        <p:spPr/>
        <p:txBody>
          <a:bodyPr/>
          <a:lstStyle/>
          <a:p>
            <a:fld id="{B41B6C54-EFA6-487C-A8D1-6CD84866DA70}" type="slidenum">
              <a:rPr lang="ru-RU" smtClean="0"/>
              <a:t>‹#›</a:t>
            </a:fld>
            <a:endParaRPr lang="ru-RU"/>
          </a:p>
        </p:txBody>
      </p:sp>
    </p:spTree>
    <p:extLst>
      <p:ext uri="{BB962C8B-B14F-4D97-AF65-F5344CB8AC3E}">
        <p14:creationId xmlns:p14="http://schemas.microsoft.com/office/powerpoint/2010/main" val="40527439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D6141AA1-F38A-4814-8AFB-A6B48A75B9A9}"/>
              </a:ext>
            </a:extLst>
          </p:cNvPr>
          <p:cNvSpPr>
            <a:spLocks noGrp="1"/>
          </p:cNvSpPr>
          <p:nvPr>
            <p:ph type="dt" sz="half" idx="10"/>
          </p:nvPr>
        </p:nvSpPr>
        <p:spPr/>
        <p:txBody>
          <a:bodyPr/>
          <a:lstStyle/>
          <a:p>
            <a:fld id="{7ECCFA25-1824-44F0-9BBC-6C2F0E5C9BDF}" type="datetimeFigureOut">
              <a:rPr lang="ru-RU" smtClean="0"/>
              <a:t>08.02.2022</a:t>
            </a:fld>
            <a:endParaRPr lang="ru-RU"/>
          </a:p>
        </p:txBody>
      </p:sp>
      <p:sp>
        <p:nvSpPr>
          <p:cNvPr id="3" name="Нижний колонтитул 2">
            <a:extLst>
              <a:ext uri="{FF2B5EF4-FFF2-40B4-BE49-F238E27FC236}">
                <a16:creationId xmlns:a16="http://schemas.microsoft.com/office/drawing/2014/main" id="{F1210C65-B8FB-4E0B-B244-D696A504DE51}"/>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F6D09045-3415-42D6-90D3-2A41DD6F96B1}"/>
              </a:ext>
            </a:extLst>
          </p:cNvPr>
          <p:cNvSpPr>
            <a:spLocks noGrp="1"/>
          </p:cNvSpPr>
          <p:nvPr>
            <p:ph type="sldNum" sz="quarter" idx="12"/>
          </p:nvPr>
        </p:nvSpPr>
        <p:spPr/>
        <p:txBody>
          <a:bodyPr/>
          <a:lstStyle/>
          <a:p>
            <a:fld id="{B41B6C54-EFA6-487C-A8D1-6CD84866DA70}" type="slidenum">
              <a:rPr lang="ru-RU" smtClean="0"/>
              <a:t>‹#›</a:t>
            </a:fld>
            <a:endParaRPr lang="ru-RU"/>
          </a:p>
        </p:txBody>
      </p:sp>
    </p:spTree>
    <p:extLst>
      <p:ext uri="{BB962C8B-B14F-4D97-AF65-F5344CB8AC3E}">
        <p14:creationId xmlns:p14="http://schemas.microsoft.com/office/powerpoint/2010/main" val="288111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1D19D11-5644-4EF5-94F0-A1DA802EA0CE}"/>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DC8573EE-E3C1-4EE6-AD53-7B387881883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BFC8C0AA-6EB7-484D-985C-B127CEA250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A4EDB83A-03A8-4ED2-8B64-49076EDA1F4E}"/>
              </a:ext>
            </a:extLst>
          </p:cNvPr>
          <p:cNvSpPr>
            <a:spLocks noGrp="1"/>
          </p:cNvSpPr>
          <p:nvPr>
            <p:ph type="dt" sz="half" idx="10"/>
          </p:nvPr>
        </p:nvSpPr>
        <p:spPr/>
        <p:txBody>
          <a:bodyPr/>
          <a:lstStyle/>
          <a:p>
            <a:fld id="{7ECCFA25-1824-44F0-9BBC-6C2F0E5C9BDF}" type="datetimeFigureOut">
              <a:rPr lang="ru-RU" smtClean="0"/>
              <a:t>08.02.2022</a:t>
            </a:fld>
            <a:endParaRPr lang="ru-RU"/>
          </a:p>
        </p:txBody>
      </p:sp>
      <p:sp>
        <p:nvSpPr>
          <p:cNvPr id="6" name="Нижний колонтитул 5">
            <a:extLst>
              <a:ext uri="{FF2B5EF4-FFF2-40B4-BE49-F238E27FC236}">
                <a16:creationId xmlns:a16="http://schemas.microsoft.com/office/drawing/2014/main" id="{FDCBB225-6A94-4942-B2ED-D6C2F5E510DD}"/>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C9F7EAF6-9393-4946-8AE8-5CDD8487E53F}"/>
              </a:ext>
            </a:extLst>
          </p:cNvPr>
          <p:cNvSpPr>
            <a:spLocks noGrp="1"/>
          </p:cNvSpPr>
          <p:nvPr>
            <p:ph type="sldNum" sz="quarter" idx="12"/>
          </p:nvPr>
        </p:nvSpPr>
        <p:spPr/>
        <p:txBody>
          <a:bodyPr/>
          <a:lstStyle/>
          <a:p>
            <a:fld id="{B41B6C54-EFA6-487C-A8D1-6CD84866DA70}" type="slidenum">
              <a:rPr lang="ru-RU" smtClean="0"/>
              <a:t>‹#›</a:t>
            </a:fld>
            <a:endParaRPr lang="ru-RU"/>
          </a:p>
        </p:txBody>
      </p:sp>
    </p:spTree>
    <p:extLst>
      <p:ext uri="{BB962C8B-B14F-4D97-AF65-F5344CB8AC3E}">
        <p14:creationId xmlns:p14="http://schemas.microsoft.com/office/powerpoint/2010/main" val="31822878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61ADC3C-7F42-493F-8B7F-27816F9186B2}"/>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F5C7EB9C-1FD9-41CF-A589-3D8AD524CD4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D574FA80-7549-4ECC-A775-CA529E6348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8C892E15-4D52-4021-B36D-7660449FF03D}"/>
              </a:ext>
            </a:extLst>
          </p:cNvPr>
          <p:cNvSpPr>
            <a:spLocks noGrp="1"/>
          </p:cNvSpPr>
          <p:nvPr>
            <p:ph type="dt" sz="half" idx="10"/>
          </p:nvPr>
        </p:nvSpPr>
        <p:spPr/>
        <p:txBody>
          <a:bodyPr/>
          <a:lstStyle/>
          <a:p>
            <a:fld id="{7ECCFA25-1824-44F0-9BBC-6C2F0E5C9BDF}" type="datetimeFigureOut">
              <a:rPr lang="ru-RU" smtClean="0"/>
              <a:t>08.02.2022</a:t>
            </a:fld>
            <a:endParaRPr lang="ru-RU"/>
          </a:p>
        </p:txBody>
      </p:sp>
      <p:sp>
        <p:nvSpPr>
          <p:cNvPr id="6" name="Нижний колонтитул 5">
            <a:extLst>
              <a:ext uri="{FF2B5EF4-FFF2-40B4-BE49-F238E27FC236}">
                <a16:creationId xmlns:a16="http://schemas.microsoft.com/office/drawing/2014/main" id="{70455C55-F615-4011-9AF0-119A4A8304E2}"/>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BBC828A7-BAD0-4107-997F-3EED4209E5AE}"/>
              </a:ext>
            </a:extLst>
          </p:cNvPr>
          <p:cNvSpPr>
            <a:spLocks noGrp="1"/>
          </p:cNvSpPr>
          <p:nvPr>
            <p:ph type="sldNum" sz="quarter" idx="12"/>
          </p:nvPr>
        </p:nvSpPr>
        <p:spPr/>
        <p:txBody>
          <a:bodyPr/>
          <a:lstStyle/>
          <a:p>
            <a:fld id="{B41B6C54-EFA6-487C-A8D1-6CD84866DA70}" type="slidenum">
              <a:rPr lang="ru-RU" smtClean="0"/>
              <a:t>‹#›</a:t>
            </a:fld>
            <a:endParaRPr lang="ru-RU"/>
          </a:p>
        </p:txBody>
      </p:sp>
    </p:spTree>
    <p:extLst>
      <p:ext uri="{BB962C8B-B14F-4D97-AF65-F5344CB8AC3E}">
        <p14:creationId xmlns:p14="http://schemas.microsoft.com/office/powerpoint/2010/main" val="13731947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0A88F13-3123-4583-85D4-6DF95807BE4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73AB7A9D-C601-4495-B304-6F22E4DA8D0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E9E22B58-2846-48F5-BFDB-FBD11125D3F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CCFA25-1824-44F0-9BBC-6C2F0E5C9BDF}" type="datetimeFigureOut">
              <a:rPr lang="ru-RU" smtClean="0"/>
              <a:t>08.02.2022</a:t>
            </a:fld>
            <a:endParaRPr lang="ru-RU"/>
          </a:p>
        </p:txBody>
      </p:sp>
      <p:sp>
        <p:nvSpPr>
          <p:cNvPr id="5" name="Нижний колонтитул 4">
            <a:extLst>
              <a:ext uri="{FF2B5EF4-FFF2-40B4-BE49-F238E27FC236}">
                <a16:creationId xmlns:a16="http://schemas.microsoft.com/office/drawing/2014/main" id="{ACFFA8E8-84D9-4510-B43A-8851C4782DB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E4EBABB6-C121-4842-AB15-2B12E58D5EB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1B6C54-EFA6-487C-A8D1-6CD84866DA70}" type="slidenum">
              <a:rPr lang="ru-RU" smtClean="0"/>
              <a:t>‹#›</a:t>
            </a:fld>
            <a:endParaRPr lang="ru-RU"/>
          </a:p>
        </p:txBody>
      </p:sp>
    </p:spTree>
    <p:extLst>
      <p:ext uri="{BB962C8B-B14F-4D97-AF65-F5344CB8AC3E}">
        <p14:creationId xmlns:p14="http://schemas.microsoft.com/office/powerpoint/2010/main" val="39922137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id="{2058D00C-A5AD-418A-88E6-8B2ACFF2C9E7}"/>
              </a:ext>
            </a:extLst>
          </p:cNvPr>
          <p:cNvPicPr>
            <a:picLocks noChangeAspect="1"/>
          </p:cNvPicPr>
          <p:nvPr/>
        </p:nvPicPr>
        <p:blipFill>
          <a:blip r:embed="rId2"/>
          <a:stretch>
            <a:fillRect/>
          </a:stretch>
        </p:blipFill>
        <p:spPr>
          <a:xfrm>
            <a:off x="1" y="0"/>
            <a:ext cx="12191999" cy="7126414"/>
          </a:xfrm>
          <a:prstGeom prst="rect">
            <a:avLst/>
          </a:prstGeom>
        </p:spPr>
      </p:pic>
      <p:sp>
        <p:nvSpPr>
          <p:cNvPr id="2" name="Заголовок 1">
            <a:extLst>
              <a:ext uri="{FF2B5EF4-FFF2-40B4-BE49-F238E27FC236}">
                <a16:creationId xmlns:a16="http://schemas.microsoft.com/office/drawing/2014/main" id="{7CB6E138-D4C7-4BCE-8D37-6E6162391D11}"/>
              </a:ext>
            </a:extLst>
          </p:cNvPr>
          <p:cNvSpPr>
            <a:spLocks noGrp="1"/>
          </p:cNvSpPr>
          <p:nvPr>
            <p:ph type="ctrTitle"/>
          </p:nvPr>
        </p:nvSpPr>
        <p:spPr>
          <a:xfrm>
            <a:off x="1228579" y="168812"/>
            <a:ext cx="9144000" cy="661182"/>
          </a:xfrm>
        </p:spPr>
        <p:txBody>
          <a:bodyPr>
            <a:normAutofit/>
          </a:bodyPr>
          <a:lstStyle/>
          <a:p>
            <a:r>
              <a:rPr lang="ru-RU" sz="1600" dirty="0">
                <a:latin typeface="Times New Roman" panose="02020603050405020304" pitchFamily="18" charset="0"/>
                <a:cs typeface="Times New Roman" panose="02020603050405020304" pitchFamily="18" charset="0"/>
              </a:rPr>
              <a:t>Муниципальное дошкольное образовательное бюджетное учреждение</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«Детский сад №13 Лесозаводского городского округа»</a:t>
            </a:r>
          </a:p>
        </p:txBody>
      </p:sp>
      <p:sp>
        <p:nvSpPr>
          <p:cNvPr id="3" name="Подзаголовок 2">
            <a:extLst>
              <a:ext uri="{FF2B5EF4-FFF2-40B4-BE49-F238E27FC236}">
                <a16:creationId xmlns:a16="http://schemas.microsoft.com/office/drawing/2014/main" id="{32A56AF8-DC1E-4DFF-B638-8D3CCC49BE4A}"/>
              </a:ext>
            </a:extLst>
          </p:cNvPr>
          <p:cNvSpPr>
            <a:spLocks noGrp="1"/>
          </p:cNvSpPr>
          <p:nvPr>
            <p:ph type="subTitle" idx="1"/>
          </p:nvPr>
        </p:nvSpPr>
        <p:spPr>
          <a:xfrm>
            <a:off x="1" y="1844285"/>
            <a:ext cx="11507372" cy="4486178"/>
          </a:xfrm>
        </p:spPr>
        <p:txBody>
          <a:bodyPr>
            <a:normAutofit/>
          </a:bodyPr>
          <a:lstStyle/>
          <a:p>
            <a:endParaRPr lang="ru-RU" sz="2800" dirty="0">
              <a:latin typeface="Times New Roman" panose="02020603050405020304" pitchFamily="18" charset="0"/>
              <a:cs typeface="Times New Roman" panose="02020603050405020304" pitchFamily="18" charset="0"/>
            </a:endParaRPr>
          </a:p>
          <a:p>
            <a:endParaRPr lang="ru-RU" sz="2800" dirty="0">
              <a:latin typeface="Times New Roman" panose="02020603050405020304" pitchFamily="18" charset="0"/>
              <a:cs typeface="Times New Roman" panose="02020603050405020304" pitchFamily="18" charset="0"/>
            </a:endParaRPr>
          </a:p>
          <a:p>
            <a:r>
              <a:rPr lang="ru-RU" sz="2800" dirty="0">
                <a:latin typeface="Times New Roman" panose="02020603050405020304" pitchFamily="18" charset="0"/>
                <a:cs typeface="Times New Roman" panose="02020603050405020304" pitchFamily="18" charset="0"/>
              </a:rPr>
              <a:t>Мастер – класс по нетрадиционным играм</a:t>
            </a:r>
            <a:r>
              <a:rPr lang="en-US" sz="2800" dirty="0">
                <a:latin typeface="Times New Roman" panose="02020603050405020304" pitchFamily="18" charset="0"/>
                <a:cs typeface="Times New Roman" panose="02020603050405020304" pitchFamily="18" charset="0"/>
              </a:rPr>
              <a:t>:</a:t>
            </a:r>
            <a:endParaRPr lang="ru-RU" sz="2800" dirty="0">
              <a:latin typeface="Times New Roman" panose="02020603050405020304" pitchFamily="18" charset="0"/>
              <a:cs typeface="Times New Roman" panose="02020603050405020304" pitchFamily="18" charset="0"/>
            </a:endParaRPr>
          </a:p>
          <a:p>
            <a:r>
              <a:rPr lang="ru-RU" sz="2800" dirty="0">
                <a:latin typeface="Times New Roman" panose="02020603050405020304" pitchFamily="18" charset="0"/>
                <a:cs typeface="Times New Roman" panose="02020603050405020304" pitchFamily="18" charset="0"/>
              </a:rPr>
              <a:t>«У игры свои секреты»</a:t>
            </a:r>
          </a:p>
          <a:p>
            <a:endParaRPr lang="ru-RU" sz="2800" dirty="0">
              <a:latin typeface="Times New Roman" panose="02020603050405020304" pitchFamily="18" charset="0"/>
              <a:cs typeface="Times New Roman" panose="02020603050405020304" pitchFamily="18" charset="0"/>
            </a:endParaRPr>
          </a:p>
          <a:p>
            <a:endParaRPr lang="ru-RU" sz="2800" dirty="0">
              <a:latin typeface="Times New Roman" panose="02020603050405020304" pitchFamily="18" charset="0"/>
              <a:cs typeface="Times New Roman" panose="02020603050405020304" pitchFamily="18" charset="0"/>
            </a:endParaRPr>
          </a:p>
          <a:p>
            <a:endParaRPr lang="ru-RU" sz="2800" dirty="0">
              <a:latin typeface="Times New Roman" panose="02020603050405020304" pitchFamily="18" charset="0"/>
              <a:cs typeface="Times New Roman" panose="02020603050405020304" pitchFamily="18" charset="0"/>
            </a:endParaRPr>
          </a:p>
          <a:p>
            <a:endParaRPr lang="ru-RU" sz="2800" dirty="0">
              <a:latin typeface="Times New Roman" panose="02020603050405020304" pitchFamily="18" charset="0"/>
              <a:cs typeface="Times New Roman" panose="02020603050405020304" pitchFamily="18" charset="0"/>
            </a:endParaRPr>
          </a:p>
          <a:p>
            <a:pPr algn="r"/>
            <a:r>
              <a:rPr lang="ru-RU" sz="1600" dirty="0">
                <a:latin typeface="Times New Roman" panose="02020603050405020304" pitchFamily="18" charset="0"/>
                <a:cs typeface="Times New Roman" panose="02020603050405020304" pitchFamily="18" charset="0"/>
              </a:rPr>
              <a:t>Подготовил воспитатель</a:t>
            </a:r>
            <a:r>
              <a:rPr lang="en-US" sz="1600" dirty="0">
                <a:latin typeface="Times New Roman" panose="02020603050405020304" pitchFamily="18" charset="0"/>
                <a:cs typeface="Times New Roman" panose="02020603050405020304" pitchFamily="18" charset="0"/>
              </a:rPr>
              <a:t>:</a:t>
            </a:r>
            <a:r>
              <a:rPr lang="ru-RU" sz="1600" dirty="0">
                <a:latin typeface="Times New Roman" panose="02020603050405020304" pitchFamily="18" charset="0"/>
                <a:cs typeface="Times New Roman" panose="02020603050405020304" pitchFamily="18" charset="0"/>
              </a:rPr>
              <a:t> Тищенко О.В</a:t>
            </a:r>
          </a:p>
        </p:txBody>
      </p:sp>
    </p:spTree>
    <p:extLst>
      <p:ext uri="{BB962C8B-B14F-4D97-AF65-F5344CB8AC3E}">
        <p14:creationId xmlns:p14="http://schemas.microsoft.com/office/powerpoint/2010/main" val="30919685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catherineasquithgallery.com/uploads/posts/2021-02/thumbs/1613676322_40-p-fon-dlya-prezentatsii-dlya-detei-v-dou-45.jpg">
            <a:extLst>
              <a:ext uri="{FF2B5EF4-FFF2-40B4-BE49-F238E27FC236}">
                <a16:creationId xmlns:a16="http://schemas.microsoft.com/office/drawing/2014/main" id="{1DDDF881-9891-4253-A6FC-97D925FCE78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759045"/>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A33848F3-BEC9-45A9-AACE-519ACE50D3B7}"/>
              </a:ext>
            </a:extLst>
          </p:cNvPr>
          <p:cNvSpPr>
            <a:spLocks noGrp="1"/>
          </p:cNvSpPr>
          <p:nvPr>
            <p:ph type="title"/>
          </p:nvPr>
        </p:nvSpPr>
        <p:spPr>
          <a:xfrm>
            <a:off x="1744393" y="914400"/>
            <a:ext cx="9172135" cy="3784210"/>
          </a:xfrm>
        </p:spPr>
        <p:txBody>
          <a:bodyPr>
            <a:noAutofit/>
          </a:bodyPr>
          <a:lstStyle/>
          <a:p>
            <a:r>
              <a:rPr lang="ru-RU" sz="2800" dirty="0">
                <a:latin typeface="Times New Roman" panose="02020603050405020304" pitchFamily="18" charset="0"/>
                <a:cs typeface="Times New Roman" panose="02020603050405020304" pitchFamily="18" charset="0"/>
              </a:rPr>
              <a:t>ФГОС дошкольного образования определяет реализацию основной образовательной программы на основе сотрудничества ребенка со взрослым и сверстниками в соответствующим возрасту видах деятельности. Таким видом является игра. Работа педагога предполагает таким образом построить образовательную деятельность</a:t>
            </a:r>
            <a:r>
              <a:rPr lang="en-US" sz="2800" dirty="0">
                <a:latin typeface="Times New Roman" panose="02020603050405020304" pitchFamily="18" charset="0"/>
                <a:cs typeface="Times New Roman" panose="02020603050405020304" pitchFamily="18" charset="0"/>
              </a:rPr>
              <a:t>,</a:t>
            </a:r>
            <a:r>
              <a:rPr lang="ru-RU" sz="2800" dirty="0">
                <a:latin typeface="Times New Roman" panose="02020603050405020304" pitchFamily="18" charset="0"/>
                <a:cs typeface="Times New Roman" panose="02020603050405020304" pitchFamily="18" charset="0"/>
              </a:rPr>
              <a:t> чтобы игровая ситуация стала частью жизни ребенка. Именно игра является способом познания мира</a:t>
            </a:r>
            <a:r>
              <a:rPr lang="en-US" sz="2800" dirty="0">
                <a:latin typeface="Times New Roman" panose="02020603050405020304" pitchFamily="18" charset="0"/>
                <a:cs typeface="Times New Roman" panose="02020603050405020304" pitchFamily="18" charset="0"/>
              </a:rPr>
              <a:t>,</a:t>
            </a:r>
            <a:r>
              <a:rPr lang="ru-RU" sz="2800" dirty="0">
                <a:latin typeface="Times New Roman" panose="02020603050405020304" pitchFamily="18" charset="0"/>
                <a:cs typeface="Times New Roman" panose="02020603050405020304" pitchFamily="18" charset="0"/>
              </a:rPr>
              <a:t> предметов природы.</a:t>
            </a:r>
          </a:p>
        </p:txBody>
      </p:sp>
    </p:spTree>
    <p:extLst>
      <p:ext uri="{BB962C8B-B14F-4D97-AF65-F5344CB8AC3E}">
        <p14:creationId xmlns:p14="http://schemas.microsoft.com/office/powerpoint/2010/main" val="28628040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catherineasquithgallery.com/uploads/posts/2021-02/thumbs/1613676322_40-p-fon-dlya-prezentatsii-dlya-detei-v-dou-45.jpg">
            <a:extLst>
              <a:ext uri="{FF2B5EF4-FFF2-40B4-BE49-F238E27FC236}">
                <a16:creationId xmlns:a16="http://schemas.microsoft.com/office/drawing/2014/main" id="{5473C396-088C-49BD-B2F0-B2E3397CF8D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ECA43632-86FD-48E6-AF6E-B780FCC0137A}"/>
              </a:ext>
            </a:extLst>
          </p:cNvPr>
          <p:cNvSpPr>
            <a:spLocks noGrp="1"/>
          </p:cNvSpPr>
          <p:nvPr>
            <p:ph type="title"/>
          </p:nvPr>
        </p:nvSpPr>
        <p:spPr>
          <a:xfrm>
            <a:off x="1872761" y="900333"/>
            <a:ext cx="8446477" cy="3657600"/>
          </a:xfrm>
        </p:spPr>
        <p:txBody>
          <a:bodyPr>
            <a:normAutofit/>
          </a:bodyPr>
          <a:lstStyle/>
          <a:p>
            <a:r>
              <a:rPr lang="ru-RU" sz="2400" b="1" i="1" dirty="0">
                <a:latin typeface="Times New Roman" panose="02020603050405020304" pitchFamily="18" charset="0"/>
                <a:cs typeface="Times New Roman" panose="02020603050405020304" pitchFamily="18" charset="0"/>
              </a:rPr>
              <a:t>Актуальность</a:t>
            </a:r>
            <a:r>
              <a:rPr lang="en-US" sz="2400" b="1" i="1" dirty="0">
                <a:latin typeface="Times New Roman" panose="02020603050405020304" pitchFamily="18" charset="0"/>
                <a:cs typeface="Times New Roman" panose="02020603050405020304" pitchFamily="18" charset="0"/>
              </a:rPr>
              <a:t>:</a:t>
            </a:r>
            <a:br>
              <a:rPr lang="ru-RU" sz="2400" dirty="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работая с детьми</a:t>
            </a:r>
            <a:r>
              <a:rPr lang="en-US" sz="2800" dirty="0">
                <a:latin typeface="Times New Roman" panose="02020603050405020304" pitchFamily="18" charset="0"/>
                <a:cs typeface="Times New Roman" panose="02020603050405020304" pitchFamily="18" charset="0"/>
              </a:rPr>
              <a:t>,</a:t>
            </a:r>
            <a:r>
              <a:rPr lang="ru-RU" sz="2800" dirty="0">
                <a:latin typeface="Times New Roman" panose="02020603050405020304" pitchFamily="18" charset="0"/>
                <a:cs typeface="Times New Roman" panose="02020603050405020304" pitchFamily="18" charset="0"/>
              </a:rPr>
              <a:t> я заметила</a:t>
            </a:r>
            <a:r>
              <a:rPr lang="en-US" sz="2800" dirty="0">
                <a:latin typeface="Times New Roman" panose="02020603050405020304" pitchFamily="18" charset="0"/>
                <a:cs typeface="Times New Roman" panose="02020603050405020304" pitchFamily="18" charset="0"/>
              </a:rPr>
              <a:t>,</a:t>
            </a:r>
            <a:r>
              <a:rPr lang="ru-RU" sz="2800" dirty="0">
                <a:latin typeface="Times New Roman" panose="02020603050405020304" pitchFamily="18" charset="0"/>
                <a:cs typeface="Times New Roman" panose="02020603050405020304" pitchFamily="18" charset="0"/>
              </a:rPr>
              <a:t> что активность детей часто носит воспроизводящий характер. Дети почти не задают встречных вопросов</a:t>
            </a:r>
            <a:r>
              <a:rPr lang="en-US" sz="2800" dirty="0">
                <a:latin typeface="Times New Roman" panose="02020603050405020304" pitchFamily="18" charset="0"/>
                <a:cs typeface="Times New Roman" panose="02020603050405020304" pitchFamily="18" charset="0"/>
              </a:rPr>
              <a:t>,</a:t>
            </a:r>
            <a:r>
              <a:rPr lang="ru-RU" sz="2800" dirty="0">
                <a:latin typeface="Times New Roman" panose="02020603050405020304" pitchFamily="18" charset="0"/>
                <a:cs typeface="Times New Roman" panose="02020603050405020304" pitchFamily="18" charset="0"/>
              </a:rPr>
              <a:t> не всегда пытаются продолжить разговор</a:t>
            </a:r>
            <a:r>
              <a:rPr lang="en-US" sz="2800" dirty="0">
                <a:latin typeface="Times New Roman" panose="02020603050405020304" pitchFamily="18" charset="0"/>
                <a:cs typeface="Times New Roman" panose="02020603050405020304" pitchFamily="18" charset="0"/>
              </a:rPr>
              <a:t>,</a:t>
            </a:r>
            <a:r>
              <a:rPr lang="ru-RU" sz="2800" dirty="0">
                <a:latin typeface="Times New Roman" panose="02020603050405020304" pitchFamily="18" charset="0"/>
                <a:cs typeface="Times New Roman" panose="02020603050405020304" pitchFamily="18" charset="0"/>
              </a:rPr>
              <a:t> редко используют полученные знания. Познавательный интерес снижается</a:t>
            </a:r>
            <a:r>
              <a:rPr lang="en-US" sz="2800" dirty="0">
                <a:latin typeface="Times New Roman" panose="02020603050405020304" pitchFamily="18" charset="0"/>
                <a:cs typeface="Times New Roman" panose="02020603050405020304" pitchFamily="18" charset="0"/>
              </a:rPr>
              <a:t>,</a:t>
            </a:r>
            <a:r>
              <a:rPr lang="ru-RU" sz="2800" dirty="0">
                <a:latin typeface="Times New Roman" panose="02020603050405020304" pitchFamily="18" charset="0"/>
                <a:cs typeface="Times New Roman" panose="02020603050405020304" pitchFamily="18" charset="0"/>
              </a:rPr>
              <a:t> у них слабо развито мышление </a:t>
            </a:r>
            <a:r>
              <a:rPr lang="en-US" sz="2800" dirty="0">
                <a:latin typeface="Times New Roman" panose="02020603050405020304" pitchFamily="18" charset="0"/>
                <a:cs typeface="Times New Roman" panose="02020603050405020304" pitchFamily="18" charset="0"/>
              </a:rPr>
              <a:t>,</a:t>
            </a:r>
            <a:r>
              <a:rPr lang="ru-RU" sz="2800" dirty="0">
                <a:latin typeface="Times New Roman" panose="02020603050405020304" pitchFamily="18" charset="0"/>
                <a:cs typeface="Times New Roman" panose="02020603050405020304" pitchFamily="18" charset="0"/>
              </a:rPr>
              <a:t> не умеют и не хотят думать.</a:t>
            </a:r>
          </a:p>
        </p:txBody>
      </p:sp>
    </p:spTree>
    <p:extLst>
      <p:ext uri="{BB962C8B-B14F-4D97-AF65-F5344CB8AC3E}">
        <p14:creationId xmlns:p14="http://schemas.microsoft.com/office/powerpoint/2010/main" val="38243474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catherineasquithgallery.com/uploads/posts/2021-02/thumbs/1613676322_40-p-fon-dlya-prezentatsii-dlya-detei-v-dou-45.jpg">
            <a:extLst>
              <a:ext uri="{FF2B5EF4-FFF2-40B4-BE49-F238E27FC236}">
                <a16:creationId xmlns:a16="http://schemas.microsoft.com/office/drawing/2014/main" id="{A272411F-82FA-4B8D-A541-B576FED9F55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77359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0E6EE437-AC33-420A-890A-9C6BA6078026}"/>
              </a:ext>
            </a:extLst>
          </p:cNvPr>
          <p:cNvSpPr>
            <a:spLocks noGrp="1"/>
          </p:cNvSpPr>
          <p:nvPr>
            <p:ph type="title"/>
          </p:nvPr>
        </p:nvSpPr>
        <p:spPr>
          <a:xfrm>
            <a:off x="2264898" y="84405"/>
            <a:ext cx="8539090" cy="5809957"/>
          </a:xfrm>
        </p:spPr>
        <p:txBody>
          <a:bodyPr>
            <a:normAutofit/>
          </a:bodyPr>
          <a:lstStyle/>
          <a:p>
            <a:r>
              <a:rPr lang="ru-RU" sz="2800" b="1" i="1" dirty="0">
                <a:latin typeface="Times New Roman" panose="02020603050405020304" pitchFamily="18" charset="0"/>
                <a:cs typeface="Times New Roman" panose="02020603050405020304" pitchFamily="18" charset="0"/>
              </a:rPr>
              <a:t>Цель мастер-класса</a:t>
            </a:r>
            <a:r>
              <a:rPr lang="en-US" sz="2800" b="1" i="1" dirty="0">
                <a:latin typeface="Times New Roman" panose="02020603050405020304" pitchFamily="18" charset="0"/>
                <a:cs typeface="Times New Roman" panose="02020603050405020304" pitchFamily="18" charset="0"/>
              </a:rPr>
              <a:t>:</a:t>
            </a:r>
            <a:br>
              <a:rPr lang="ru-RU" sz="2800" b="1" i="1" dirty="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создать эффективные условия для развития познавательной активности в процессе нетрадиционных игр.</a:t>
            </a:r>
            <a:br>
              <a:rPr lang="ru-RU" sz="2800" dirty="0">
                <a:latin typeface="Times New Roman" panose="02020603050405020304" pitchFamily="18" charset="0"/>
                <a:cs typeface="Times New Roman" panose="02020603050405020304" pitchFamily="18" charset="0"/>
              </a:rPr>
            </a:br>
            <a:br>
              <a:rPr lang="ru-RU" sz="2800" dirty="0">
                <a:latin typeface="Times New Roman" panose="02020603050405020304" pitchFamily="18" charset="0"/>
                <a:cs typeface="Times New Roman" panose="02020603050405020304" pitchFamily="18" charset="0"/>
              </a:rPr>
            </a:br>
            <a:r>
              <a:rPr lang="ru-RU" sz="2800" b="1" i="1" dirty="0">
                <a:latin typeface="Times New Roman" panose="02020603050405020304" pitchFamily="18" charset="0"/>
                <a:cs typeface="Times New Roman" panose="02020603050405020304" pitchFamily="18" charset="0"/>
              </a:rPr>
              <a:t>Задачи</a:t>
            </a:r>
            <a:r>
              <a:rPr lang="en-US" sz="2800" b="1" i="1" dirty="0">
                <a:latin typeface="Times New Roman" panose="02020603050405020304" pitchFamily="18" charset="0"/>
                <a:cs typeface="Times New Roman" panose="02020603050405020304" pitchFamily="18" charset="0"/>
              </a:rPr>
              <a:t>:</a:t>
            </a:r>
            <a:br>
              <a:rPr lang="ru-RU" sz="2800" dirty="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сформировать у участников мастер-класса представление о нетрадиционных играх в образовательном процессе.</a:t>
            </a:r>
            <a:br>
              <a:rPr lang="ru-RU" sz="2800" dirty="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способствовать развитию педагогического мышления</a:t>
            </a:r>
            <a:r>
              <a:rPr lang="en-US" sz="2800" dirty="0">
                <a:latin typeface="Times New Roman" panose="02020603050405020304" pitchFamily="18" charset="0"/>
                <a:cs typeface="Times New Roman" panose="02020603050405020304" pitchFamily="18" charset="0"/>
              </a:rPr>
              <a:t>,</a:t>
            </a:r>
            <a:r>
              <a:rPr lang="ru-RU" sz="2800" dirty="0">
                <a:latin typeface="Times New Roman" panose="02020603050405020304" pitchFamily="18" charset="0"/>
                <a:cs typeface="Times New Roman" panose="02020603050405020304" pitchFamily="18" charset="0"/>
              </a:rPr>
              <a:t> создать благоприятную атмосферу для всех участников мастер-класса</a:t>
            </a:r>
          </a:p>
        </p:txBody>
      </p:sp>
    </p:spTree>
    <p:extLst>
      <p:ext uri="{BB962C8B-B14F-4D97-AF65-F5344CB8AC3E}">
        <p14:creationId xmlns:p14="http://schemas.microsoft.com/office/powerpoint/2010/main" val="13541537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A2E04B3-5203-45D8-840D-6E56C31A0CA8}"/>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64718C45-79C4-4E46-AC52-5D11871E3A64}"/>
              </a:ext>
            </a:extLst>
          </p:cNvPr>
          <p:cNvSpPr>
            <a:spLocks noGrp="1"/>
          </p:cNvSpPr>
          <p:nvPr>
            <p:ph idx="1"/>
          </p:nvPr>
        </p:nvSpPr>
        <p:spPr/>
        <p:txBody>
          <a:bodyPr/>
          <a:lstStyle/>
          <a:p>
            <a:endParaRPr lang="ru-RU"/>
          </a:p>
        </p:txBody>
      </p:sp>
    </p:spTree>
    <p:extLst>
      <p:ext uri="{BB962C8B-B14F-4D97-AF65-F5344CB8AC3E}">
        <p14:creationId xmlns:p14="http://schemas.microsoft.com/office/powerpoint/2010/main" val="137747943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96</TotalTime>
  <Words>84</Words>
  <Application>Microsoft Office PowerPoint</Application>
  <PresentationFormat>Широкоэкранный</PresentationFormat>
  <Paragraphs>13</Paragraphs>
  <Slides>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5</vt:i4>
      </vt:variant>
    </vt:vector>
  </HeadingPairs>
  <TitlesOfParts>
    <vt:vector size="10" baseType="lpstr">
      <vt:lpstr>Arial</vt:lpstr>
      <vt:lpstr>Calibri</vt:lpstr>
      <vt:lpstr>Calibri Light</vt:lpstr>
      <vt:lpstr>Times New Roman</vt:lpstr>
      <vt:lpstr>Тема Office</vt:lpstr>
      <vt:lpstr>Муниципальное дошкольное образовательное бюджетное учреждение «Детский сад №13 Лесозаводского городского округа»</vt:lpstr>
      <vt:lpstr>ФГОС дошкольного образования определяет реализацию основной образовательной программы на основе сотрудничества ребенка со взрослым и сверстниками в соответствующим возрасту видах деятельности. Таким видом является игра. Работа педагога предполагает таким образом построить образовательную деятельность, чтобы игровая ситуация стала частью жизни ребенка. Именно игра является способом познания мира, предметов природы.</vt:lpstr>
      <vt:lpstr>Актуальность: работая с детьми, я заметила, что активность детей часто носит воспроизводящий характер. Дети почти не задают встречных вопросов, не всегда пытаются продолжить разговор, редко используют полученные знания. Познавательный интерес снижается, у них слабо развито мышление , не умеют и не хотят думать.</vt:lpstr>
      <vt:lpstr>Цель мастер-класса: создать эффективные условия для развития познавательной активности в процессе нетрадиционных игр.  Задачи: - сформировать у участников мастер-класса представление о нетрадиционных играх в образовательном процессе. - способствовать развитию педагогического мышления, создать благоприятную атмосферу для всех участников мастер-класса</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Муниципальное дошкольное образовательное бюджетное учреждение «Детский сад №13 Л»</dc:title>
  <dc:creator>USER</dc:creator>
  <cp:lastModifiedBy>USER</cp:lastModifiedBy>
  <cp:revision>6</cp:revision>
  <dcterms:created xsi:type="dcterms:W3CDTF">2022-02-07T23:55:23Z</dcterms:created>
  <dcterms:modified xsi:type="dcterms:W3CDTF">2022-02-08T01:31:25Z</dcterms:modified>
</cp:coreProperties>
</file>