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7" r:id="rId3"/>
    <p:sldId id="258" r:id="rId4"/>
    <p:sldId id="265" r:id="rId5"/>
    <p:sldId id="268" r:id="rId6"/>
    <p:sldId id="259" r:id="rId7"/>
    <p:sldId id="266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9" d="100"/>
          <a:sy n="49" d="100"/>
        </p:scale>
        <p:origin x="72" y="2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11/13/2022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gif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76423" y="272357"/>
            <a:ext cx="8791575" cy="951136"/>
          </a:xfrm>
        </p:spPr>
        <p:txBody>
          <a:bodyPr>
            <a:normAutofit/>
          </a:bodyPr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04631" y="1423433"/>
            <a:ext cx="8135157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0" cap="none" spc="0" normalizeH="0" baseline="0" noProof="0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  <a:uLnTx/>
                <a:uFillTx/>
                <a:latin typeface="Calibri" panose="020F0502020204030204"/>
                <a:ea typeface="+mj-ea"/>
                <a:cs typeface="+mj-cs"/>
              </a:rPr>
              <a:t>Квест –игра в средней группе </a:t>
            </a:r>
            <a:br>
              <a:rPr kumimoji="0" lang="ru-RU" sz="6000" b="1" i="0" u="none" strike="noStrike" kern="0" cap="none" spc="0" normalizeH="0" baseline="0" noProof="0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  <a:uLnTx/>
                <a:uFillTx/>
                <a:latin typeface="Calibri" panose="020F0502020204030204"/>
                <a:ea typeface="+mj-ea"/>
                <a:cs typeface="+mj-cs"/>
              </a:rPr>
            </a:br>
            <a:r>
              <a:rPr kumimoji="0" lang="ru-RU" sz="6000" b="1" i="0" u="none" strike="noStrike" kern="0" cap="none" spc="0" normalizeH="0" baseline="0" noProof="0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  <a:uLnTx/>
                <a:uFillTx/>
                <a:latin typeface="Calibri" panose="020F0502020204030204"/>
                <a:ea typeface="+mj-ea"/>
                <a:cs typeface="+mj-cs"/>
              </a:rPr>
              <a:t>«Путешествие в сказку»</a:t>
            </a:r>
            <a:br>
              <a:rPr kumimoji="0" lang="ru-RU" sz="6000" b="1" i="0" u="none" strike="noStrike" kern="0" cap="none" spc="0" normalizeH="0" baseline="0" noProof="0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  <a:uLnTx/>
                <a:uFillTx/>
                <a:latin typeface="Calibri" panose="020F0502020204030204"/>
                <a:ea typeface="+mj-ea"/>
                <a:cs typeface="+mj-cs"/>
              </a:rPr>
            </a:b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364348" y="5686024"/>
            <a:ext cx="27923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Аджиева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С.С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099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84101" y="901521"/>
            <a:ext cx="8281115" cy="50362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</a:t>
            </a: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40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готовности педагогов к применению в образовательной деятельности </a:t>
            </a:r>
            <a:r>
              <a:rPr lang="ru-RU" sz="2000" dirty="0" err="1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Квест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-технологии в условиях реализации ФГОС </a:t>
            </a: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</a:t>
            </a:r>
          </a:p>
          <a:p>
            <a:pPr marL="285750" indent="-28575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</a:t>
            </a:r>
            <a:endParaRPr lang="ru-RU" sz="40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Сформировать 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участников мастер- класса представления о </a:t>
            </a:r>
            <a:r>
              <a:rPr lang="ru-RU" sz="200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технологии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fontAlgn="base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Содействовать 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практическому освоению навыков проектирования </a:t>
            </a: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образовательной 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деятельности с применением </a:t>
            </a:r>
            <a:r>
              <a:rPr lang="ru-RU" sz="2000" dirty="0" err="1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-технологии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fontAlgn="base">
              <a:lnSpc>
                <a:spcPct val="107000"/>
              </a:lnSpc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Создать 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условия для профессионального взаимодействия педагогов в рамках участия в </a:t>
            </a:r>
            <a:r>
              <a:rPr lang="ru-RU" sz="200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игре.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12176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84890" y="0"/>
            <a:ext cx="5907110" cy="2990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Игра для дошкольников – способ познания</a:t>
            </a:r>
            <a:r>
              <a:rPr lang="en-US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окружающего, игры имеют большую педагогическую ценность – они развивают у детей смекалку, выдержку, самообладание, чувство юмора, организованность</a:t>
            </a:r>
            <a:r>
              <a:rPr lang="en-US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Н. К. Крупская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en-US" sz="2800" dirty="0" smtClean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sz="28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618186" y="1365160"/>
            <a:ext cx="3528811" cy="202198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Квест – это приключенческая игра, в которой необходимо решать задачи для продвижения по сюжету. </a:t>
            </a:r>
          </a:p>
        </p:txBody>
      </p:sp>
      <p:sp>
        <p:nvSpPr>
          <p:cNvPr id="4" name="Овал 3"/>
          <p:cNvSpPr/>
          <p:nvPr/>
        </p:nvSpPr>
        <p:spPr>
          <a:xfrm>
            <a:off x="3990304" y="2990306"/>
            <a:ext cx="3518079" cy="202198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Каждая загадка – это ключ </a:t>
            </a:r>
          </a:p>
          <a:p>
            <a:pPr algn="ctr"/>
            <a:r>
              <a:rPr lang="ru-RU" dirty="0"/>
              <a:t>к следующей точке и </a:t>
            </a:r>
          </a:p>
          <a:p>
            <a:pPr algn="ctr"/>
            <a:r>
              <a:rPr lang="ru-RU" dirty="0"/>
              <a:t>следующей задаче</a:t>
            </a:r>
          </a:p>
        </p:txBody>
      </p:sp>
      <p:sp>
        <p:nvSpPr>
          <p:cNvPr id="5" name="Овал 4"/>
          <p:cNvSpPr/>
          <p:nvPr/>
        </p:nvSpPr>
        <p:spPr>
          <a:xfrm>
            <a:off x="7667222" y="4279005"/>
            <a:ext cx="3537398" cy="202198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Игра построены на </a:t>
            </a:r>
          </a:p>
          <a:p>
            <a:pPr algn="ctr"/>
            <a:r>
              <a:rPr lang="ru-RU" dirty="0"/>
              <a:t>коммуникационном </a:t>
            </a:r>
          </a:p>
          <a:p>
            <a:pPr algn="ctr"/>
            <a:r>
              <a:rPr lang="ru-RU" dirty="0"/>
              <a:t>взаимодействии между </a:t>
            </a:r>
          </a:p>
          <a:p>
            <a:pPr algn="ctr"/>
            <a:r>
              <a:rPr lang="ru-RU" dirty="0"/>
              <a:t>игроками</a:t>
            </a:r>
          </a:p>
        </p:txBody>
      </p:sp>
    </p:spTree>
    <p:extLst>
      <p:ext uri="{BB962C8B-B14F-4D97-AF65-F5344CB8AC3E}">
        <p14:creationId xmlns:p14="http://schemas.microsoft.com/office/powerpoint/2010/main" val="3048704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c-peterhof.spb.ru/images/DmitrievaEV/s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5130" y="815662"/>
            <a:ext cx="8143875" cy="445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293216" y="4919729"/>
            <a:ext cx="4224271" cy="218941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3030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c-peterhof.spb.ru/images/DmitrievaEV/s-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6981" y="552058"/>
            <a:ext cx="8673339" cy="5866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21262" y="6040192"/>
            <a:ext cx="2395470" cy="231819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920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26367" y="642802"/>
            <a:ext cx="3408754" cy="3046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Мотивация </a:t>
            </a:r>
            <a:endParaRPr lang="ru-RU" sz="4800" u="sng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800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800" u="sng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800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02108" y="1762807"/>
            <a:ext cx="936262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гостях Бабушка Сказка . Она  просит помочь 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найти ее книжку, которую унесла налетевшая буря. 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static4.depositphotos.com/1005091/356/v/950/depositphotos_3569386-Blue-tornad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0153" y="3201575"/>
            <a:ext cx="2898924" cy="3525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7425259" y="3983811"/>
            <a:ext cx="869716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800" u="sng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800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4" descr="http://2.bp.blogspot.com/-J9xYjl-_BNA/U9jHoFvHtfI/AAAAAAAAekQ/-t2U6zhPgqA/s1600/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479462">
            <a:off x="5093976" y="4935859"/>
            <a:ext cx="1473536" cy="1503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9055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thumbs.dreamstime.com/z/apple-tree-white-162507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029" y="616971"/>
            <a:ext cx="2122183" cy="226910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трелка вправо 3"/>
          <p:cNvSpPr/>
          <p:nvPr/>
        </p:nvSpPr>
        <p:spPr>
          <a:xfrm rot="1545162">
            <a:off x="3454440" y="1751523"/>
            <a:ext cx="1068946" cy="437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http://s1.pic4you.ru/allimage/y2013/01-09/12216/294048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8993" y="842663"/>
            <a:ext cx="2866170" cy="2517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 вправо 5"/>
          <p:cNvSpPr/>
          <p:nvPr/>
        </p:nvSpPr>
        <p:spPr>
          <a:xfrm>
            <a:off x="7572542" y="1751523"/>
            <a:ext cx="1068946" cy="437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https://im1-tub-ru.yandex.net/i?id=c91e58ac801e61d22c9e08e4cc6f55aa&amp;n=33&amp;h=215&amp;w=36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7177" y="1183177"/>
            <a:ext cx="2910926" cy="1696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трелка вниз 7"/>
          <p:cNvSpPr/>
          <p:nvPr/>
        </p:nvSpPr>
        <p:spPr>
          <a:xfrm rot="2104730">
            <a:off x="10015062" y="3106171"/>
            <a:ext cx="515155" cy="8500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http://www.kath-kirche-vorarlberg.at/themen/sekten-weltanschauung/Puzzle.jpg/imag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1635" y="3916486"/>
            <a:ext cx="3608519" cy="248085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Стрелка влево 9"/>
          <p:cNvSpPr/>
          <p:nvPr/>
        </p:nvSpPr>
        <p:spPr>
          <a:xfrm rot="21278183">
            <a:off x="6748661" y="5147527"/>
            <a:ext cx="1167819" cy="43659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4" descr="http://polyn.ucoz.ru/_ld/24/88543879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4154" y="4058866"/>
            <a:ext cx="2676658" cy="267665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4869061" y="142564"/>
            <a:ext cx="272923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Маршрут</a:t>
            </a:r>
            <a:endParaRPr lang="ru-RU" sz="4000" dirty="0"/>
          </a:p>
        </p:txBody>
      </p:sp>
      <p:pic>
        <p:nvPicPr>
          <p:cNvPr id="1026" name="Picture 2" descr="https://im0-tub-ru.yandex.net/i?id=882a9230683012a8ff13de1b355af165&amp;n=33&amp;h=215&amp;w=28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844" y="3515435"/>
            <a:ext cx="3034531" cy="227325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Стрелка вверх 15"/>
          <p:cNvSpPr/>
          <p:nvPr/>
        </p:nvSpPr>
        <p:spPr>
          <a:xfrm>
            <a:off x="1962110" y="2879246"/>
            <a:ext cx="368898" cy="48826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66335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950</TotalTime>
  <Words>165</Words>
  <Application>Microsoft Office PowerPoint</Application>
  <PresentationFormat>Широкоэкранный</PresentationFormat>
  <Paragraphs>29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Calibri</vt:lpstr>
      <vt:lpstr>Times New Roman</vt:lpstr>
      <vt:lpstr>Trebuchet MS</vt:lpstr>
      <vt:lpstr>Tw Cen MT</vt:lpstr>
      <vt:lpstr>Wingdings</vt:lpstr>
      <vt:lpstr>Контур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дошкольное образовательное учреждение города Нефтеюганск «Детский сад №26  «Радость»</dc:title>
  <dc:creator>Зарина</dc:creator>
  <cp:lastModifiedBy>Алексей Ямщиков</cp:lastModifiedBy>
  <cp:revision>28</cp:revision>
  <dcterms:created xsi:type="dcterms:W3CDTF">2017-01-16T10:08:47Z</dcterms:created>
  <dcterms:modified xsi:type="dcterms:W3CDTF">2022-11-13T10:14:50Z</dcterms:modified>
</cp:coreProperties>
</file>