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5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email">
              <a:alphaModFix amt="43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8CD76AD-95DC-4640-82F4-48AA568340F8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E1D145E-2726-413E-8123-763BDAEB4F0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D76AD-95DC-4640-82F4-48AA568340F8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D145E-2726-413E-8123-763BDAEB4F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48CD76AD-95DC-4640-82F4-48AA568340F8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E1D145E-2726-413E-8123-763BDAEB4F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D76AD-95DC-4640-82F4-48AA568340F8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D145E-2726-413E-8123-763BDAEB4F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8CD76AD-95DC-4640-82F4-48AA568340F8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BE1D145E-2726-413E-8123-763BDAEB4F0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D76AD-95DC-4640-82F4-48AA568340F8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D145E-2726-413E-8123-763BDAEB4F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D76AD-95DC-4640-82F4-48AA568340F8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D145E-2726-413E-8123-763BDAEB4F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D76AD-95DC-4640-82F4-48AA568340F8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D145E-2726-413E-8123-763BDAEB4F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8CD76AD-95DC-4640-82F4-48AA568340F8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D145E-2726-413E-8123-763BDAEB4F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D76AD-95DC-4640-82F4-48AA568340F8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D145E-2726-413E-8123-763BDAEB4F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D76AD-95DC-4640-82F4-48AA568340F8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D145E-2726-413E-8123-763BDAEB4F0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email">
              <a:alphaModFix amt="43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8CD76AD-95DC-4640-82F4-48AA568340F8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E1D145E-2726-413E-8123-763BDAEB4F0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86050" y="857232"/>
            <a:ext cx="5686218" cy="1357322"/>
          </a:xfrm>
        </p:spPr>
        <p:txBody>
          <a:bodyPr/>
          <a:lstStyle/>
          <a:p>
            <a:r>
              <a:rPr lang="ru-RU" sz="4000" b="1" dirty="0"/>
              <a:t>Методическая разработка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2714620"/>
            <a:ext cx="5114778" cy="3000396"/>
          </a:xfrm>
        </p:spPr>
        <p:txBody>
          <a:bodyPr>
            <a:normAutofit lnSpcReduction="10000"/>
          </a:bodyPr>
          <a:lstStyle/>
          <a:p>
            <a:r>
              <a:rPr lang="ru-RU" sz="5400" b="1" i="1" dirty="0">
                <a:solidFill>
                  <a:srgbClr val="FF0000"/>
                </a:solidFill>
              </a:rPr>
              <a:t>Комплекс упражнений на укрепление мышц ног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72390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1. Присед с весом тела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071546"/>
            <a:ext cx="7124728" cy="2428892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i="1" dirty="0"/>
              <a:t>Как делать:</a:t>
            </a:r>
          </a:p>
          <a:p>
            <a:r>
              <a:rPr lang="ru-RU" dirty="0"/>
              <a:t>Станьте, поставьте ноги примерно на ширине плеч и немного разведите носки врозь, перенеся вес тела на пятки.</a:t>
            </a:r>
          </a:p>
          <a:p>
            <a:r>
              <a:rPr lang="ru-RU" dirty="0"/>
              <a:t>Наклоните корпус вперед, отведите таз назад и опуститесь в присед. Сгибайте колени, пока бедра не станут параллельны полу. </a:t>
            </a:r>
          </a:p>
          <a:p>
            <a:r>
              <a:rPr lang="ru-RU" dirty="0"/>
              <a:t>Оттолкнитесь пятками и выпрямите корпус, вернувшись в исходное положение. </a:t>
            </a:r>
          </a:p>
          <a:p>
            <a:r>
              <a:rPr lang="ru-RU" dirty="0"/>
              <a:t>Во время подъема зажмите ягодицы, и напрягите мышцы кора.</a:t>
            </a:r>
          </a:p>
          <a:p>
            <a:r>
              <a:rPr lang="ru-RU" dirty="0"/>
              <a:t>Делайте 30 повторений.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pic>
        <p:nvPicPr>
          <p:cNvPr id="1028" name="Picture 4" descr="https://avatars.mds.yandex.net/get-zen_doc/1716636/pub_5e010f8174f1bc00aee9ecb2_5e0110de9ca51200b117e374/scale_120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3000372"/>
            <a:ext cx="3714776" cy="33987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7239000" cy="17145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2. Выпады назад с поднятием колена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7196166" cy="242889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i="1" dirty="0"/>
              <a:t>Как делать:</a:t>
            </a:r>
            <a:endParaRPr lang="ru-RU" dirty="0"/>
          </a:p>
          <a:p>
            <a:r>
              <a:rPr lang="ru-RU" dirty="0"/>
              <a:t>Начните с положения стоя, ноги примерно на ширине плеч.</a:t>
            </a:r>
          </a:p>
          <a:p>
            <a:r>
              <a:rPr lang="ru-RU" dirty="0"/>
              <a:t>Сделайте шаг назад левой ногой, приземляясь на носок и сгибая оба колена до образования прямого угла. </a:t>
            </a:r>
          </a:p>
          <a:p>
            <a:r>
              <a:rPr lang="ru-RU" dirty="0"/>
              <a:t>Оттолкнитесь правой пяткой, чтобы вернуться в положение стоя. Поднимаясь, притяните левое колено к груди. </a:t>
            </a:r>
          </a:p>
          <a:p>
            <a:r>
              <a:rPr lang="ru-RU" dirty="0"/>
              <a:t>Повторите на другую ногу.</a:t>
            </a:r>
          </a:p>
          <a:p>
            <a:r>
              <a:rPr lang="ru-RU" dirty="0"/>
              <a:t>Делайте 30 повторений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pic>
        <p:nvPicPr>
          <p:cNvPr id="27652" name="Picture 4" descr="https://content-4.foto.my.mail.ru/community/fitness.blog/_groupsphoto/h-2632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500438"/>
            <a:ext cx="7784305" cy="2928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615262" cy="20373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3. Приседание плие с подъемом на носки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7239000" cy="2286016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i="1" dirty="0"/>
              <a:t>     Как делать:</a:t>
            </a:r>
            <a:endParaRPr lang="ru-RU" dirty="0"/>
          </a:p>
          <a:p>
            <a:r>
              <a:rPr lang="ru-RU" dirty="0"/>
              <a:t>Встаньте, разведя ноги шире плеч, носки врозь, руки на бедрах или впереди на уровне груди. </a:t>
            </a:r>
          </a:p>
          <a:p>
            <a:r>
              <a:rPr lang="ru-RU" dirty="0"/>
              <a:t>Присядьте, пока бедра не станут параллельны полу. </a:t>
            </a:r>
          </a:p>
          <a:p>
            <a:r>
              <a:rPr lang="ru-RU" dirty="0"/>
              <a:t>Оставаясь в положении приседа, оторвите обе пятки от пола и задержитесь на две секунды. </a:t>
            </a:r>
          </a:p>
          <a:p>
            <a:r>
              <a:rPr lang="ru-RU" dirty="0"/>
              <a:t>Опустите пятки на пол.</a:t>
            </a:r>
          </a:p>
          <a:p>
            <a:r>
              <a:rPr lang="ru-RU" dirty="0"/>
              <a:t>Делайте 25 повторений.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pic>
        <p:nvPicPr>
          <p:cNvPr id="28676" name="Picture 4" descr="https://ozreksosh.ru/wp-content/uploads/2019/11/18cb881208fdd2c75e2eab36c853e04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2857496"/>
            <a:ext cx="3881914" cy="3429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miro.medium.com/max/1200/1*uAyd2JYoIrsy4-QrnSt8pw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2928934"/>
            <a:ext cx="4000528" cy="350046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7239000" cy="12858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4. Присед с выпрыгиванием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7239000" cy="2286016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i="1" dirty="0"/>
              <a:t>Как делать:</a:t>
            </a:r>
            <a:endParaRPr lang="ru-RU" dirty="0"/>
          </a:p>
          <a:p>
            <a:r>
              <a:rPr lang="ru-RU" dirty="0"/>
              <a:t>Станьте, разведите стопы немного шире бедер. </a:t>
            </a:r>
          </a:p>
          <a:p>
            <a:r>
              <a:rPr lang="ru-RU" dirty="0"/>
              <a:t>Наклонитесь вперед, отведите таз назад, опуститесь в присед.</a:t>
            </a:r>
          </a:p>
          <a:p>
            <a:r>
              <a:rPr lang="ru-RU" dirty="0"/>
              <a:t>Сгибайте колени, пока бедра не образуют параллель с полом. </a:t>
            </a:r>
          </a:p>
          <a:p>
            <a:r>
              <a:rPr lang="ru-RU" dirty="0"/>
              <a:t>Выпрыгните вверх как можно выше, выпрямляя ноги. </a:t>
            </a:r>
          </a:p>
          <a:p>
            <a:r>
              <a:rPr lang="ru-RU" dirty="0"/>
              <a:t>Помогайте себе руками, опуская их вдоль тела, держите спину прямой и приподнимайте грудную клетку. </a:t>
            </a:r>
          </a:p>
          <a:p>
            <a:r>
              <a:rPr lang="ru-RU" dirty="0"/>
              <a:t>Приземляйтесь на мягкие колени. Тут же уходите в следующий присед.</a:t>
            </a:r>
          </a:p>
          <a:p>
            <a:r>
              <a:rPr lang="ru-RU" dirty="0"/>
              <a:t>Сделайте 20 повторений.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7239000" cy="1357322"/>
          </a:xfrm>
        </p:spPr>
        <p:txBody>
          <a:bodyPr>
            <a:normAutofit fontScale="90000"/>
          </a:bodyPr>
          <a:lstStyle/>
          <a:p>
            <a:pPr algn="ctr"/>
            <a:br>
              <a:rPr lang="ru-RU" dirty="0">
                <a:solidFill>
                  <a:schemeClr val="tx1"/>
                </a:solidFill>
              </a:rPr>
            </a:br>
            <a:br>
              <a:rPr lang="ru-RU" dirty="0">
                <a:solidFill>
                  <a:schemeClr val="tx1"/>
                </a:solidFill>
              </a:rPr>
            </a:br>
            <a:br>
              <a:rPr lang="ru-RU" dirty="0">
                <a:solidFill>
                  <a:schemeClr val="tx1"/>
                </a:solidFill>
              </a:rPr>
            </a:br>
            <a:r>
              <a:rPr lang="ru-RU" b="0" dirty="0">
                <a:solidFill>
                  <a:schemeClr val="tx1"/>
                </a:solidFill>
              </a:rPr>
              <a:t>5. Бег с высоким подниманием колен с касаниями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7239000" cy="235745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i="1" dirty="0"/>
              <a:t>Как делать:</a:t>
            </a:r>
          </a:p>
          <a:p>
            <a:r>
              <a:rPr lang="ru-RU" dirty="0"/>
              <a:t>Станьте лицом к скамье или ящику (или стулу, если нет другого варианта), руки на поясе или вдоль тела. </a:t>
            </a:r>
          </a:p>
          <a:p>
            <a:r>
              <a:rPr lang="ru-RU" dirty="0"/>
              <a:t>Коснитесь скамьи носком левой ноги, затем смените ноги и коснитесь ее носком правой стопы, быстро сменяя ноги. </a:t>
            </a:r>
          </a:p>
          <a:p>
            <a:r>
              <a:rPr lang="ru-RU" dirty="0"/>
              <a:t>На протяжении всего упражнения выпрямляйте спину и поднимайте грудную клетку.</a:t>
            </a:r>
          </a:p>
          <a:p>
            <a:r>
              <a:rPr lang="ru-RU" dirty="0"/>
              <a:t>Делайте 25 повторений.</a:t>
            </a:r>
            <a:br>
              <a:rPr lang="ru-RU" dirty="0"/>
            </a:br>
            <a:br>
              <a:rPr lang="ru-RU" dirty="0"/>
            </a:br>
            <a:endParaRPr lang="ru-RU" i="1" dirty="0"/>
          </a:p>
        </p:txBody>
      </p:sp>
      <p:pic>
        <p:nvPicPr>
          <p:cNvPr id="30722" name="Picture 2" descr="Бег с поднятием колен"/>
          <p:cNvPicPr>
            <a:picLocks noChangeAspect="1" noChangeArrowheads="1" noCrop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8316" y="3143248"/>
            <a:ext cx="3630456" cy="3214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https://avatars.mds.yandex.net/get-zen_doc/1886085/pub_5daade73df944400b1205899_5daaedc723bf4800b0e50a8f/scale_120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1056" y="2829172"/>
            <a:ext cx="4296894" cy="367166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7239000" cy="121444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6. Боковые выпады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7239000" cy="278608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i="1" dirty="0"/>
              <a:t>Как делать:</a:t>
            </a:r>
          </a:p>
          <a:p>
            <a:r>
              <a:rPr lang="ru-RU" dirty="0"/>
              <a:t>Станьте, стопы на ширине бедер. </a:t>
            </a:r>
          </a:p>
          <a:p>
            <a:r>
              <a:rPr lang="ru-RU" dirty="0"/>
              <a:t>Сделайте широкий шаг вправо. </a:t>
            </a:r>
          </a:p>
          <a:p>
            <a:r>
              <a:rPr lang="ru-RU" dirty="0"/>
              <a:t>Согните правое колено и отведите таз назад, удерживая левую ногу прямой. </a:t>
            </a:r>
          </a:p>
          <a:p>
            <a:r>
              <a:rPr lang="ru-RU" dirty="0"/>
              <a:t>Сохраняйте грудную клетку поднятой и зажимайте мышцы кора. </a:t>
            </a:r>
          </a:p>
          <a:p>
            <a:r>
              <a:rPr lang="ru-RU" dirty="0"/>
              <a:t>Повторите с другой ноги.</a:t>
            </a:r>
          </a:p>
          <a:p>
            <a:r>
              <a:rPr lang="ru-RU" dirty="0"/>
              <a:t>Сделайте 20 повторений на каждую ногу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100</TotalTime>
  <Words>442</Words>
  <Application>Microsoft Office PowerPoint</Application>
  <PresentationFormat>Экран (4:3)</PresentationFormat>
  <Paragraphs>46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Trebuchet MS</vt:lpstr>
      <vt:lpstr>Wingdings</vt:lpstr>
      <vt:lpstr>Wingdings 2</vt:lpstr>
      <vt:lpstr>Изящная</vt:lpstr>
      <vt:lpstr>Методическая разработка</vt:lpstr>
      <vt:lpstr>1. Присед с весом тела  </vt:lpstr>
      <vt:lpstr>2. Выпады назад с поднятием колена  </vt:lpstr>
      <vt:lpstr>3. Приседание плие с подъемом на носки  </vt:lpstr>
      <vt:lpstr>4. Присед с выпрыгиванием  </vt:lpstr>
      <vt:lpstr>   5. Бег с высоким подниманием колен с касаниями </vt:lpstr>
      <vt:lpstr>6. Боковые выпады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Методическая разработка</dc:title>
  <dc:creator>Admin</dc:creator>
  <cp:lastModifiedBy>Полина Останина</cp:lastModifiedBy>
  <cp:revision>11</cp:revision>
  <dcterms:created xsi:type="dcterms:W3CDTF">2020-04-01T10:33:05Z</dcterms:created>
  <dcterms:modified xsi:type="dcterms:W3CDTF">2022-11-13T10:33:01Z</dcterms:modified>
</cp:coreProperties>
</file>