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74" r:id="rId11"/>
    <p:sldId id="267" r:id="rId12"/>
    <p:sldId id="268" r:id="rId13"/>
    <p:sldId id="269" r:id="rId14"/>
    <p:sldId id="271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4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95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0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81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3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5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6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1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84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7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657DF-95EF-45BA-A3F1-FCBA5331337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A73BA-770E-4DA5-A94E-D4A19F49B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26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908720"/>
            <a:ext cx="87849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Методическая разработка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«Игровые технологии в </a:t>
            </a:r>
            <a:r>
              <a:rPr lang="ru-RU" sz="4000" b="1" dirty="0" err="1" smtClean="0">
                <a:solidFill>
                  <a:schemeClr val="bg1"/>
                </a:solidFill>
              </a:rPr>
              <a:t>Петербурговедении</a:t>
            </a:r>
            <a:r>
              <a:rPr lang="ru-RU" sz="4000" b="1" dirty="0" smtClean="0">
                <a:solidFill>
                  <a:schemeClr val="bg1"/>
                </a:solidFill>
              </a:rPr>
              <a:t>»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Подготовила воспитатель: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r"/>
            <a:r>
              <a:rPr lang="ru-RU" sz="3200" b="1" dirty="0" err="1" smtClean="0">
                <a:solidFill>
                  <a:schemeClr val="bg1"/>
                </a:solidFill>
              </a:rPr>
              <a:t>Мешкова</a:t>
            </a:r>
            <a:r>
              <a:rPr lang="ru-RU" sz="3200" b="1" dirty="0" smtClean="0">
                <a:solidFill>
                  <a:schemeClr val="bg1"/>
                </a:solidFill>
              </a:rPr>
              <a:t> Е.О.</a:t>
            </a:r>
          </a:p>
        </p:txBody>
      </p:sp>
    </p:spTree>
    <p:extLst>
      <p:ext uri="{BB962C8B-B14F-4D97-AF65-F5344CB8AC3E}">
        <p14:creationId xmlns:p14="http://schemas.microsoft.com/office/powerpoint/2010/main" val="2927839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052736"/>
            <a:ext cx="3363838" cy="448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003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028343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Дидактическая игра-лото «Мой Петербург</a:t>
            </a:r>
            <a:r>
              <a:rPr lang="ru-RU" sz="2000" b="1" dirty="0" smtClean="0"/>
              <a:t>»</a:t>
            </a:r>
          </a:p>
          <a:p>
            <a:r>
              <a:rPr lang="ru-RU" sz="2000" b="1" dirty="0" smtClean="0"/>
              <a:t> </a:t>
            </a:r>
            <a:r>
              <a:rPr lang="ru-RU" sz="2400" u="sng" dirty="0"/>
              <a:t>Цель игры: </a:t>
            </a:r>
            <a:r>
              <a:rPr lang="ru-RU" sz="2400" dirty="0"/>
              <a:t>закрепить знания о родном городе и его достопримечательностях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u="sng" dirty="0"/>
              <a:t>Атрибуты : </a:t>
            </a:r>
            <a:r>
              <a:rPr lang="ru-RU" sz="2400" dirty="0"/>
              <a:t>поле с изображением достопримечательностей (на одном поле от 4 до 8) или просто от 4 до 8 карточек с достопримечательностями, которые ребёнок складывает в квадрат или прямоугольник ; карточки с дублируемыми достопримечательностями. </a:t>
            </a:r>
            <a:endParaRPr lang="ru-RU" sz="2400" dirty="0" smtClean="0"/>
          </a:p>
          <a:p>
            <a:r>
              <a:rPr lang="ru-RU" sz="2400" u="sng" dirty="0" smtClean="0"/>
              <a:t>Правила </a:t>
            </a:r>
            <a:r>
              <a:rPr lang="ru-RU" sz="2400" u="sng" dirty="0"/>
              <a:t>игры: </a:t>
            </a:r>
            <a:r>
              <a:rPr lang="ru-RU" sz="2400" dirty="0"/>
              <a:t>В игре принимают участие от 2 до 5 игроков. Детям раздаются игровое поле с изображением достопримечательностей города, выбирается ведущий, который достаёт из колоды дублирующие карточки, называет и показывает их, остальные внимательно заполняют свои поля.</a:t>
            </a:r>
          </a:p>
        </p:txBody>
      </p:sp>
    </p:spTree>
    <p:extLst>
      <p:ext uri="{BB962C8B-B14F-4D97-AF65-F5344CB8AC3E}">
        <p14:creationId xmlns:p14="http://schemas.microsoft.com/office/powerpoint/2010/main" val="1215005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4776"/>
            <a:ext cx="5256584" cy="6310568"/>
          </a:xfrm>
        </p:spPr>
      </p:pic>
    </p:spTree>
    <p:extLst>
      <p:ext uri="{BB962C8B-B14F-4D97-AF65-F5344CB8AC3E}">
        <p14:creationId xmlns:p14="http://schemas.microsoft.com/office/powerpoint/2010/main" val="207933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878497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Дидактическая игра «Узнай по описанию»</a:t>
            </a:r>
          </a:p>
          <a:p>
            <a:r>
              <a:rPr lang="ru-RU" sz="2000" b="1" dirty="0" smtClean="0"/>
              <a:t> </a:t>
            </a:r>
            <a:r>
              <a:rPr lang="ru-RU" u="sng" dirty="0" smtClean="0"/>
              <a:t>Цель </a:t>
            </a:r>
            <a:r>
              <a:rPr lang="ru-RU" u="sng" dirty="0"/>
              <a:t>игры: </a:t>
            </a:r>
            <a:r>
              <a:rPr lang="ru-RU" dirty="0"/>
              <a:t>развивать умение узнавать достопримечательности Санкт-Петербурга по описанию. </a:t>
            </a:r>
            <a:endParaRPr lang="ru-RU" dirty="0" smtClean="0"/>
          </a:p>
          <a:p>
            <a:r>
              <a:rPr lang="ru-RU" u="sng" dirty="0" smtClean="0"/>
              <a:t>Атрибуты</a:t>
            </a:r>
            <a:r>
              <a:rPr lang="ru-RU" u="sng" dirty="0"/>
              <a:t>: </a:t>
            </a:r>
            <a:r>
              <a:rPr lang="ru-RU" dirty="0"/>
              <a:t> карточки с изображениями памятников и зданий города с текстом. </a:t>
            </a:r>
            <a:endParaRPr lang="ru-RU" dirty="0" smtClean="0"/>
          </a:p>
          <a:p>
            <a:r>
              <a:rPr lang="ru-RU" u="sng" dirty="0" smtClean="0"/>
              <a:t>Правила </a:t>
            </a:r>
            <a:r>
              <a:rPr lang="ru-RU" u="sng" dirty="0"/>
              <a:t>игры: </a:t>
            </a:r>
            <a:r>
              <a:rPr lang="ru-RU" dirty="0"/>
              <a:t>ведущий читает текст к карточке. Кто догадается, что изображено на картинке и даст правильный ответ, получает соответствующую картинку. Побеждает тот, кто наберет большее число карточек. </a:t>
            </a:r>
            <a:endParaRPr lang="ru-RU" dirty="0" smtClean="0"/>
          </a:p>
          <a:p>
            <a:r>
              <a:rPr lang="ru-RU" sz="1600" u="sng" dirty="0" smtClean="0"/>
              <a:t>Примерные </a:t>
            </a:r>
            <a:r>
              <a:rPr lang="ru-RU" sz="1600" u="sng" dirty="0"/>
              <a:t>вопросы к карточкам: </a:t>
            </a:r>
            <a:r>
              <a:rPr lang="ru-RU" sz="1600" dirty="0"/>
              <a:t>1. По приказу Петра I  на острове построили крепость. На стенах крепости - пушки, для охраны Петербурга от врагов. Затем крепость стала тюрьмой. Сейчас здесь музей. Назовите эту крепость.  (Петропавловская крепость) </a:t>
            </a:r>
            <a:endParaRPr lang="ru-RU" sz="1600" dirty="0" smtClean="0"/>
          </a:p>
          <a:p>
            <a:r>
              <a:rPr lang="ru-RU" sz="1600" dirty="0" smtClean="0"/>
              <a:t>2</a:t>
            </a:r>
            <a:r>
              <a:rPr lang="ru-RU" sz="1600" dirty="0"/>
              <a:t>. На площади стоит памятник: конь, вставший на дыбы и всадник,   простирающий руку вдаль. Под копытами коня извивается змея.                       (Медный всадник) </a:t>
            </a:r>
            <a:endParaRPr lang="ru-RU" sz="1600" dirty="0" smtClean="0"/>
          </a:p>
          <a:p>
            <a:r>
              <a:rPr lang="ru-RU" sz="1600" dirty="0" smtClean="0"/>
              <a:t>3</a:t>
            </a:r>
            <a:r>
              <a:rPr lang="ru-RU" sz="1600" dirty="0"/>
              <a:t>. Старинный сад за ажурной чугунной решеткой с колоннами из розового камня. На аллеях сада установлены мраморные статуи. Знаете ли вы название этого сада?   (</a:t>
            </a:r>
            <a:r>
              <a:rPr lang="ru-RU" sz="1600" dirty="0" smtClean="0"/>
              <a:t>Летний сад</a:t>
            </a:r>
            <a:r>
              <a:rPr lang="ru-RU" sz="1600" dirty="0"/>
              <a:t>)                                                                                            </a:t>
            </a:r>
            <a:endParaRPr lang="ru-RU" sz="1600" dirty="0" smtClean="0"/>
          </a:p>
          <a:p>
            <a:r>
              <a:rPr lang="ru-RU" sz="1600" dirty="0" smtClean="0"/>
              <a:t>4</a:t>
            </a:r>
            <a:r>
              <a:rPr lang="ru-RU" sz="1600" dirty="0"/>
              <a:t>. Главная площадь нашего города. Её окружают великолепные постройки (зимний дворец), старинный сад. Назовите эту площадь.   (Дворцовая площадь)                                                                           </a:t>
            </a:r>
            <a:endParaRPr lang="ru-RU" sz="1600" dirty="0" smtClean="0"/>
          </a:p>
          <a:p>
            <a:r>
              <a:rPr lang="ru-RU" sz="1600" dirty="0" smtClean="0"/>
              <a:t>5</a:t>
            </a:r>
            <a:r>
              <a:rPr lang="ru-RU" sz="1600" dirty="0"/>
              <a:t>. Главная река на берегах которой вырос прекрасный город – С-Пб. К ее водам спускаются сфинксы и львы, а в волнах отражаются Дворцовый, Литейный и другие мосты. Назовите эту реку.   (Нева) </a:t>
            </a:r>
            <a:endParaRPr lang="ru-RU" sz="1600" dirty="0" smtClean="0"/>
          </a:p>
          <a:p>
            <a:r>
              <a:rPr lang="ru-RU" sz="1600" dirty="0" smtClean="0"/>
              <a:t>6</a:t>
            </a:r>
            <a:r>
              <a:rPr lang="ru-RU" sz="1600" dirty="0"/>
              <a:t>. Каменное сказочное животное с телом льва и головой человека. Встречается на берегах Невы и других уголках города. Кто это?     (Сфинкс) </a:t>
            </a:r>
            <a:endParaRPr lang="ru-RU" sz="1600" dirty="0" smtClean="0"/>
          </a:p>
          <a:p>
            <a:r>
              <a:rPr lang="ru-RU" sz="1600" dirty="0" smtClean="0"/>
              <a:t>7</a:t>
            </a:r>
            <a:r>
              <a:rPr lang="ru-RU" sz="1600" dirty="0"/>
              <a:t>. Перед Русским музеем в Санкт-Петербурге установлен памятник великому русскому поэту. Назовите имя поэта.    (А.С. Пушкин) </a:t>
            </a:r>
          </a:p>
        </p:txBody>
      </p:sp>
    </p:spTree>
    <p:extLst>
      <p:ext uri="{BB962C8B-B14F-4D97-AF65-F5344CB8AC3E}">
        <p14:creationId xmlns:p14="http://schemas.microsoft.com/office/powerpoint/2010/main" val="294517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11418"/>
            <a:ext cx="5112568" cy="5714746"/>
          </a:xfrm>
        </p:spPr>
      </p:pic>
    </p:spTree>
    <p:extLst>
      <p:ext uri="{BB962C8B-B14F-4D97-AF65-F5344CB8AC3E}">
        <p14:creationId xmlns:p14="http://schemas.microsoft.com/office/powerpoint/2010/main" val="4260908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124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Дидактическая игра «Продолжи название» </a:t>
            </a:r>
            <a:endParaRPr lang="ru-RU" sz="2400" b="1" dirty="0" smtClean="0"/>
          </a:p>
          <a:p>
            <a:r>
              <a:rPr lang="ru-RU" sz="2400" u="sng" dirty="0" smtClean="0"/>
              <a:t>Цель</a:t>
            </a:r>
            <a:r>
              <a:rPr lang="ru-RU" sz="2400" u="sng" dirty="0"/>
              <a:t>: </a:t>
            </a:r>
            <a:r>
              <a:rPr lang="ru-RU" sz="2400" dirty="0"/>
              <a:t> закреплять названия достопримечательностей Санкт-Петербурга, обогащать словарь детей </a:t>
            </a:r>
            <a:endParaRPr lang="ru-RU" sz="2400" dirty="0" smtClean="0"/>
          </a:p>
          <a:p>
            <a:r>
              <a:rPr lang="ru-RU" sz="2400" u="sng" dirty="0" smtClean="0"/>
              <a:t>Атрибуты</a:t>
            </a:r>
            <a:r>
              <a:rPr lang="ru-RU" sz="2400" u="sng" dirty="0"/>
              <a:t>:</a:t>
            </a:r>
            <a:r>
              <a:rPr lang="ru-RU" sz="2400" dirty="0"/>
              <a:t> </a:t>
            </a:r>
            <a:r>
              <a:rPr lang="ru-RU" sz="2400" dirty="0" smtClean="0"/>
              <a:t> мяч, жетоны(фишки)</a:t>
            </a:r>
          </a:p>
          <a:p>
            <a:r>
              <a:rPr lang="ru-RU" sz="2400" u="sng" dirty="0" smtClean="0"/>
              <a:t>Правила </a:t>
            </a:r>
            <a:r>
              <a:rPr lang="ru-RU" sz="2400" u="sng" dirty="0"/>
              <a:t>игры:</a:t>
            </a:r>
            <a:r>
              <a:rPr lang="ru-RU" sz="2400" dirty="0"/>
              <a:t> в игре участвует любое количество игроков. Ведущий называет прилагательное и бросает мяч игроку. Игрок с мячом заканчивает фразу. Побеждает игрок, набравший большее количество фишек </a:t>
            </a:r>
            <a:r>
              <a:rPr lang="ru-RU" sz="2400" dirty="0" smtClean="0"/>
              <a:t> </a:t>
            </a:r>
            <a:r>
              <a:rPr lang="ru-RU" sz="2400" dirty="0"/>
              <a:t>за правильные ответы. </a:t>
            </a:r>
            <a:r>
              <a:rPr lang="ru-RU" sz="2400" u="sng" dirty="0"/>
              <a:t>Примерный набор слов:</a:t>
            </a:r>
            <a:r>
              <a:rPr lang="ru-RU" sz="2400" dirty="0"/>
              <a:t> Петропавловская…, Летний …, Медный …, Зимний …, Львиный …, Александровская …, Дворцовая …, Исаакиевский ., Дворцовый…, Казанский</a:t>
            </a:r>
            <a:r>
              <a:rPr lang="ru-RU" sz="2400" dirty="0" smtClean="0"/>
              <a:t>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875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45503" y="1700808"/>
            <a:ext cx="7652993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4887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99592" y="836712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dirty="0"/>
              <a:t>Единственный язык, который легко даётся детям – это язык ИГРЫ. Именно игра позволяет скорректировать возникающие возрастные проблемы и сложности в отношениях. Без игры жизнь ребёнка невозможна!</a:t>
            </a:r>
          </a:p>
        </p:txBody>
      </p:sp>
    </p:spTree>
    <p:extLst>
      <p:ext uri="{BB962C8B-B14F-4D97-AF65-F5344CB8AC3E}">
        <p14:creationId xmlns:p14="http://schemas.microsoft.com/office/powerpoint/2010/main" val="155448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663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1340768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dirty="0"/>
              <a:t>Большую роль в работе по знакомству с Санкт-Петербургом я отвожу дидактическим играм. Часто дидактические игры рассматриваются всего лишь как игровой прием в ходе занятия. Но работа в группе </a:t>
            </a:r>
            <a:r>
              <a:rPr lang="ru-RU" sz="2800" dirty="0" smtClean="0"/>
              <a:t>, </a:t>
            </a:r>
            <a:r>
              <a:rPr lang="ru-RU" sz="2800" dirty="0"/>
              <a:t>меня научила тому, что эти игры содержат в себе большие возможности в обучении и воспитании дошкольников, что они могут использоваться и как форма обучения, и как самостоятельная игровая деятельность, и как средство воспитания различных сторон личности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49402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93" y="0"/>
            <a:ext cx="913771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11560" y="836712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200" dirty="0"/>
              <a:t>Существует несколько основных видов дидактических игр</a:t>
            </a:r>
            <a:r>
              <a:rPr lang="ru-RU" sz="3200" i="1" dirty="0"/>
              <a:t>: </a:t>
            </a:r>
            <a:r>
              <a:rPr lang="ru-RU" sz="3200" i="1" dirty="0">
                <a:latin typeface="Book Antiqua" panose="02040602050305030304" pitchFamily="18" charset="0"/>
              </a:rPr>
              <a:t>словесные игры, игры с предметами и настольно-печатные игры</a:t>
            </a:r>
            <a:r>
              <a:rPr lang="ru-RU" sz="3200" dirty="0"/>
              <a:t>, при этом обязательными атрибутами любых дидактических игр являются обучающие и воспитывающие задачи, а также ряд игровых правил и действий. Большую роль в работе по знакомству дошкольников с Санкт-Петербургом играют </a:t>
            </a:r>
            <a:r>
              <a:rPr lang="ru-RU" sz="3200" b="1" i="1" dirty="0"/>
              <a:t>дидактические игры.</a:t>
            </a:r>
          </a:p>
        </p:txBody>
      </p:sp>
    </p:spTree>
    <p:extLst>
      <p:ext uri="{BB962C8B-B14F-4D97-AF65-F5344CB8AC3E}">
        <p14:creationId xmlns:p14="http://schemas.microsoft.com/office/powerpoint/2010/main" val="342956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663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83529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Дидактическая игра-</a:t>
            </a:r>
            <a:r>
              <a:rPr lang="ru-RU" sz="2800" b="1" dirty="0" err="1"/>
              <a:t>ходилка</a:t>
            </a:r>
            <a:r>
              <a:rPr lang="ru-RU" sz="2800" b="1" dirty="0"/>
              <a:t> «Наш Петербург» </a:t>
            </a:r>
            <a:endParaRPr lang="ru-RU" sz="2800" b="1" dirty="0" smtClean="0"/>
          </a:p>
          <a:p>
            <a:r>
              <a:rPr lang="ru-RU" sz="2400" u="sng" dirty="0" smtClean="0"/>
              <a:t>Цель </a:t>
            </a:r>
            <a:r>
              <a:rPr lang="ru-RU" sz="2400" u="sng" dirty="0"/>
              <a:t>игры: </a:t>
            </a:r>
            <a:r>
              <a:rPr lang="ru-RU" sz="2400" dirty="0"/>
              <a:t>Закрепление знаний о нашем городе, Санкт-Петербурге. </a:t>
            </a:r>
            <a:r>
              <a:rPr lang="ru-RU" sz="2400" u="sng" dirty="0"/>
              <a:t>Задачи: </a:t>
            </a:r>
            <a:r>
              <a:rPr lang="ru-RU" sz="2400" dirty="0"/>
              <a:t>Познакомить детей с достопримечательностями города и его историей, проверить их знания о городе. </a:t>
            </a:r>
            <a:endParaRPr lang="ru-RU" sz="2400" dirty="0" smtClean="0"/>
          </a:p>
          <a:p>
            <a:r>
              <a:rPr lang="ru-RU" sz="2400" u="sng" dirty="0" smtClean="0"/>
              <a:t>Атрибуты</a:t>
            </a:r>
            <a:r>
              <a:rPr lang="ru-RU" sz="2400" u="sng" dirty="0"/>
              <a:t>: </a:t>
            </a:r>
            <a:r>
              <a:rPr lang="ru-RU" sz="2400" dirty="0"/>
              <a:t>Игровое поле, фишки, карточки с вопросами. </a:t>
            </a:r>
            <a:endParaRPr lang="ru-RU" sz="2400" dirty="0" smtClean="0"/>
          </a:p>
          <a:p>
            <a:r>
              <a:rPr lang="ru-RU" sz="2400" u="sng" dirty="0" smtClean="0"/>
              <a:t>Правила </a:t>
            </a:r>
            <a:r>
              <a:rPr lang="ru-RU" sz="2400" u="sng" dirty="0"/>
              <a:t>игры: </a:t>
            </a:r>
            <a:r>
              <a:rPr lang="ru-RU" sz="2400" dirty="0"/>
              <a:t>Игроки ставят свои фишки на "СТАРТ". </a:t>
            </a:r>
            <a:r>
              <a:rPr lang="ru-RU" sz="2400" dirty="0" smtClean="0"/>
              <a:t>Когда </a:t>
            </a:r>
            <a:r>
              <a:rPr lang="ru-RU" sz="2400" dirty="0"/>
              <a:t>игрок доходит до какой-то из них, то воспитатель зачитывает с заранее приготовленной карточки информацию об этой достопримечательности </a:t>
            </a:r>
            <a:r>
              <a:rPr lang="ru-RU" sz="2400" dirty="0" smtClean="0"/>
              <a:t>. </a:t>
            </a:r>
            <a:r>
              <a:rPr lang="ru-RU" sz="2400" dirty="0"/>
              <a:t>В игре могут принимать участие от 2 до 5 </a:t>
            </a:r>
            <a:r>
              <a:rPr lang="ru-RU" sz="2400" dirty="0" smtClean="0"/>
              <a:t>человек</a:t>
            </a:r>
            <a:r>
              <a:rPr lang="ru-RU" sz="2400" dirty="0"/>
              <a:t>.</a:t>
            </a:r>
            <a:endParaRPr lang="ru-RU" sz="2400" dirty="0" smtClean="0"/>
          </a:p>
          <a:p>
            <a:r>
              <a:rPr lang="ru-RU" sz="2400" dirty="0" smtClean="0"/>
              <a:t>Данная </a:t>
            </a:r>
            <a:r>
              <a:rPr lang="ru-RU" sz="2400" dirty="0"/>
              <a:t>игра имеет больше ознакомительный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1397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124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4561"/>
            <a:ext cx="7632848" cy="632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262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124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6409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Дидактическая игра «Третий лишний» </a:t>
            </a:r>
            <a:endParaRPr lang="ru-RU" sz="2400" b="1" dirty="0" smtClean="0"/>
          </a:p>
          <a:p>
            <a:r>
              <a:rPr lang="ru-RU" u="sng" dirty="0" smtClean="0"/>
              <a:t>Цель </a:t>
            </a:r>
            <a:r>
              <a:rPr lang="ru-RU" u="sng" dirty="0"/>
              <a:t>игры: </a:t>
            </a:r>
            <a:r>
              <a:rPr lang="ru-RU" dirty="0"/>
              <a:t>Закрепление знаний детей старшего дошкольного возраста о родном городе. Развитие внимания, логического мышления, умения стоить сложносочиненные предложения. </a:t>
            </a:r>
            <a:endParaRPr lang="ru-RU" dirty="0" smtClean="0"/>
          </a:p>
          <a:p>
            <a:r>
              <a:rPr lang="ru-RU" u="sng" dirty="0" smtClean="0"/>
              <a:t>Атрибуты</a:t>
            </a:r>
            <a:r>
              <a:rPr lang="ru-RU" u="sng" dirty="0"/>
              <a:t>: </a:t>
            </a:r>
            <a:r>
              <a:rPr lang="ru-RU" dirty="0"/>
              <a:t>карточки с видами Санкт-Петербурга (в каждом ряде карточек одна должна быть лишней) </a:t>
            </a:r>
            <a:endParaRPr lang="ru-RU" dirty="0" smtClean="0"/>
          </a:p>
          <a:p>
            <a:r>
              <a:rPr lang="ru-RU" u="sng" dirty="0" smtClean="0"/>
              <a:t>Правила </a:t>
            </a:r>
            <a:r>
              <a:rPr lang="ru-RU" u="sng" dirty="0"/>
              <a:t>игры: </a:t>
            </a:r>
            <a:r>
              <a:rPr lang="ru-RU" dirty="0"/>
              <a:t>Ведущий раскладывает карточки по рядам, дети по очереди должны определить какая карточка лишняя и объяснить свой ответ. В игре могут принимать участие от 2 до 5 игроков. </a:t>
            </a:r>
            <a:endParaRPr lang="ru-RU" dirty="0" smtClean="0"/>
          </a:p>
          <a:p>
            <a:r>
              <a:rPr lang="ru-RU" u="sng" dirty="0" smtClean="0"/>
              <a:t>Примерные </a:t>
            </a:r>
            <a:r>
              <a:rPr lang="ru-RU" u="sng" dirty="0"/>
              <a:t>задания и ответы детей: </a:t>
            </a:r>
            <a:r>
              <a:rPr lang="ru-RU" dirty="0"/>
              <a:t>1. Казанский и Исаакиевский - соборы, а Зимний – дворец. 2. Грифоны и Сфинкс – мифические существа, а конь – реальное животное. 3. Александровская и Ростральная – колонны, а Петропавловский – шпиль. </a:t>
            </a:r>
            <a:endParaRPr lang="ru-RU" dirty="0" smtClean="0"/>
          </a:p>
          <a:p>
            <a:r>
              <a:rPr lang="ru-RU" dirty="0" smtClean="0"/>
              <a:t>4 . </a:t>
            </a:r>
            <a:r>
              <a:rPr lang="ru-RU" dirty="0"/>
              <a:t>Львиный и Банковский - мосты через канал Грибоедова, а Благовещенский мост – через Неву. </a:t>
            </a:r>
            <a:r>
              <a:rPr lang="ru-RU" dirty="0" smtClean="0"/>
              <a:t>5. </a:t>
            </a:r>
            <a:r>
              <a:rPr lang="ru-RU" dirty="0"/>
              <a:t>Зимний и Летний – дворцы, а Спас на Крови – храм. </a:t>
            </a:r>
            <a:r>
              <a:rPr lang="ru-RU" dirty="0" smtClean="0"/>
              <a:t>6. </a:t>
            </a:r>
            <a:r>
              <a:rPr lang="ru-RU" dirty="0"/>
              <a:t>Дворцовая и Исаакиевская – площади, а Невский – проспект. </a:t>
            </a:r>
            <a:endParaRPr lang="ru-RU" dirty="0" smtClean="0"/>
          </a:p>
          <a:p>
            <a:r>
              <a:rPr lang="ru-RU" dirty="0" smtClean="0"/>
              <a:t>Так </a:t>
            </a:r>
            <a:r>
              <a:rPr lang="ru-RU" dirty="0"/>
              <a:t>же можно играть в «Четвёртый лишний», можно придумать дополнительные задания на отдельных карточках: Придумать предложение с лишней картинкой; назвать, где это находится; зарисовать, построить из конструктора; назвать формы и цвета; придумать рассказ и </a:t>
            </a:r>
            <a:r>
              <a:rPr lang="ru-RU" dirty="0" err="1"/>
              <a:t>тд</a:t>
            </a:r>
            <a:r>
              <a:rPr lang="ru-RU" dirty="0"/>
              <a:t>. в зависимости от возраста и уровня знаний.</a:t>
            </a:r>
          </a:p>
        </p:txBody>
      </p:sp>
    </p:spTree>
    <p:extLst>
      <p:ext uri="{BB962C8B-B14F-4D97-AF65-F5344CB8AC3E}">
        <p14:creationId xmlns:p14="http://schemas.microsoft.com/office/powerpoint/2010/main" val="146697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" y="188640"/>
            <a:ext cx="4690864" cy="1512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32176"/>
            <a:ext cx="5004048" cy="1662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3294991"/>
            <a:ext cx="4644008" cy="16035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563" y="4941168"/>
            <a:ext cx="4788024" cy="163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260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663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Дидактическая </a:t>
            </a:r>
            <a:r>
              <a:rPr lang="ru-RU" sz="2000" b="1" dirty="0"/>
              <a:t>игра «Петербургские силуэты</a:t>
            </a:r>
            <a:r>
              <a:rPr lang="ru-RU" sz="2000" b="1" dirty="0" smtClean="0"/>
              <a:t>»</a:t>
            </a:r>
          </a:p>
          <a:p>
            <a:r>
              <a:rPr lang="ru-RU" sz="2400" b="1" dirty="0" smtClean="0"/>
              <a:t> </a:t>
            </a:r>
            <a:r>
              <a:rPr lang="ru-RU" dirty="0"/>
              <a:t>Цель игры: прививать любовь к родному городу, интерес к его достопримечательностям, учить узнавать и называть памятники архитектуры по силуэтам. </a:t>
            </a:r>
            <a:endParaRPr lang="ru-RU" dirty="0" smtClean="0"/>
          </a:p>
          <a:p>
            <a:r>
              <a:rPr lang="ru-RU" dirty="0" smtClean="0"/>
              <a:t>Игра </a:t>
            </a:r>
            <a:r>
              <a:rPr lang="ru-RU" dirty="0"/>
              <a:t>по типу «МЕМО»: </a:t>
            </a:r>
            <a:endParaRPr lang="ru-RU" dirty="0" smtClean="0"/>
          </a:p>
          <a:p>
            <a:r>
              <a:rPr lang="ru-RU" u="sng" dirty="0" smtClean="0"/>
              <a:t>Атрибуты</a:t>
            </a:r>
            <a:r>
              <a:rPr lang="ru-RU" u="sng" dirty="0"/>
              <a:t>: </a:t>
            </a:r>
            <a:r>
              <a:rPr lang="ru-RU" dirty="0"/>
              <a:t>карточки с силуэтами достопримечательностей необходимо распечатать в двух экземплярах, разрезать, можно наклеить на картон или обтянуть скотчем. </a:t>
            </a:r>
            <a:endParaRPr lang="ru-RU" dirty="0" smtClean="0"/>
          </a:p>
          <a:p>
            <a:r>
              <a:rPr lang="ru-RU" u="sng" dirty="0" smtClean="0"/>
              <a:t>Правила </a:t>
            </a:r>
            <a:r>
              <a:rPr lang="ru-RU" u="sng" dirty="0"/>
              <a:t>игры: </a:t>
            </a:r>
            <a:r>
              <a:rPr lang="ru-RU" dirty="0"/>
              <a:t>В игре принимают участие 2-6 человек. На первых этапах игру проводит взрослый ведущий, после нескольких </a:t>
            </a:r>
            <a:r>
              <a:rPr lang="ru-RU" dirty="0" err="1"/>
              <a:t>проигрываний</a:t>
            </a:r>
            <a:r>
              <a:rPr lang="ru-RU" dirty="0"/>
              <a:t> дети смогут играть самостоятельно. Количество игровых карточек можно регулировать в зависимости от возраста и восприятия детей. Перемешайте все карточки и разложите их рубашкой вверх так, чтобы они составляли квадрат. Определите первенство хода с помощью кубика. Первый игрок открывает две любые карточки и показывает их всем игрокам. Если рисунки на карточках совпадают, игрок забирает их себе и получает право на дополнительный ход. Если же открытые карточки не являются парой, их кладут на прежнее место картинками вниз, а ход переходит к следующему игроку. Игроки должны стараться запомнить местоположение карточек, чтобы в свою очередь, быстрее найти пары к картинкам. Игра заканчивается, когда все пары картинок найдены. Выигрывает тот, кто собрал наибольшее количество пар.</a:t>
            </a:r>
          </a:p>
        </p:txBody>
      </p:sp>
    </p:spTree>
    <p:extLst>
      <p:ext uri="{BB962C8B-B14F-4D97-AF65-F5344CB8AC3E}">
        <p14:creationId xmlns:p14="http://schemas.microsoft.com/office/powerpoint/2010/main" val="110670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769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19</cp:revision>
  <dcterms:created xsi:type="dcterms:W3CDTF">2021-11-28T10:48:49Z</dcterms:created>
  <dcterms:modified xsi:type="dcterms:W3CDTF">2022-10-22T14:47:18Z</dcterms:modified>
</cp:coreProperties>
</file>