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9" r:id="rId2"/>
    <p:sldId id="258" r:id="rId3"/>
    <p:sldId id="260" r:id="rId4"/>
    <p:sldId id="268" r:id="rId5"/>
    <p:sldId id="269" r:id="rId6"/>
    <p:sldId id="264" r:id="rId7"/>
    <p:sldId id="263" r:id="rId8"/>
    <p:sldId id="261" r:id="rId9"/>
    <p:sldId id="262" r:id="rId10"/>
    <p:sldId id="265" r:id="rId11"/>
    <p:sldId id="266" r:id="rId12"/>
    <p:sldId id="267" r:id="rId13"/>
  </p:sldIdLst>
  <p:sldSz cx="10693400" cy="7561263"/>
  <p:notesSz cx="6858000" cy="9144000"/>
  <p:custDataLst>
    <p:tags r:id="rId14"/>
  </p:custDataLst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162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8C655-E7F4-455C-AD35-A116206A0A1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A7A2-B9DE-4768-9859-FAFD56F45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8C655-E7F4-455C-AD35-A116206A0A1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4A7A2-B9DE-4768-9859-FAFD56F45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i2.wp.com/studfiles.net/html/2706/114/html_aPFFW7Nu1p.GLz1/htmlconvd-zl3S7w2x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10693399" cy="7561263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322364" y="-1585663"/>
            <a:ext cx="6192688" cy="3631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latin typeface="Calibri" panose="020F0502020204030204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latin typeface="Calibri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482 г. Челябинска»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454021, Челябинск, Чичерина 40Б тел.795-73-83,795-61-60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ИНН 7447033584  КПП 744701001</a:t>
            </a:r>
            <a:r>
              <a:rPr lang="ru-RU" sz="7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ОГРН 1027402335047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610396" y="3521582"/>
            <a:ext cx="6552728" cy="38164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Межрегиональный конкурс творческих работ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и подростков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«ЗНАТОКИ  И УМЕЛЬЦЫ ЮЖНОГО УРАЛА 2021»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1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1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Козуров Максим Евгеньевич, 6 лет</a:t>
            </a: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8708" y="644492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20221од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IMG_432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46300" y="6084887"/>
            <a:ext cx="1149480" cy="118232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26220" y="5389052"/>
            <a:ext cx="8352928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Большим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опытом и успехом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мастер- группы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моего крестного являлась работа в Австралии. В Мельбурне 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Данденонге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ими были выполнена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прекрасная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работа по изготовлению и установке куполов на православных Храмах. Об их удивительной работе и восторженных отзывах было напечатано в австралийской газете.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IMG_433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86260" y="324247"/>
            <a:ext cx="7997878" cy="511256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602284" y="6106737"/>
            <a:ext cx="7776864" cy="9233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800"/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IMG_432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6140" y="828303"/>
            <a:ext cx="6002912" cy="518457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3555" name="Picture 3" descr="PHOTO-2021-03-20-17-07-3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426820" y="819824"/>
            <a:ext cx="3888432" cy="519305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906540" y="1755859"/>
            <a:ext cx="5472608" cy="31393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800"/>
          </a:p>
          <a:p>
            <a:pPr algn="just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Я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рад тому, что Вячеслав Александрович является моим крестным отцом, а я его крестным сыном, я горжусь им и учусь у него. Ведь мало того, что он непревзойденный мастер своего дела, но и добрый, надежный, умный  с тонким чувством юмора человек. И он достоин носить звание «Умельца Южного Урала»!</a:t>
            </a:r>
          </a:p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6713" t="24891" r="40401" b="35812"/>
          <a:stretch>
            <a:fillRect/>
          </a:stretch>
        </p:blipFill>
        <p:spPr bwMode="auto">
          <a:xfrm>
            <a:off x="1386260" y="1764407"/>
            <a:ext cx="1728192" cy="330636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pic>
        <p:nvPicPr>
          <p:cNvPr id="15370" name="Picture 10" descr="https://sun9-45.userapi.com/impf/c621825/v621825136/e3f2/MisA6Iu6M-Q.jpg?size=1536x2048&amp;quality=96&amp;sign=c7e33a8f856179b08944cac0da1ee1d0&amp;type=album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0156" y="1404367"/>
            <a:ext cx="2700300" cy="3600400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1651689"/>
            <a:ext cx="6912768" cy="39703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берегах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Тесьмы, среди живописных горных склонов Южного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Урала,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раскинулся город Златоуст- город мастеров по выплавке замечательной высокопрочной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стали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умельцев по изготовлению изделий   в технике гравюры на металле.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Многие музеи мира и частные коллекции имеют уникальные изделия,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которые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изготавливаются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уже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протяжении 200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мастерами города Златоуста.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одном из них- Вячеславе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Волк-Левоновиче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моём крестном отце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талантливом мастере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своего дела, я хочу вам рассказать.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Вячеслав Александрович родился в городе Златоусте 7 февраля 1977 года. Закончил среднюю школу № 9,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учился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Златоустовском индустриальном техникуме имени П.П. Аносова. После окончания техникума получил высшее образование в университете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ЮУрГУ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IMG_432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8148" y="1764407"/>
            <a:ext cx="2520280" cy="371592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7411" name="Picture 3" descr="IMG_432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299028" y="4932759"/>
            <a:ext cx="1299497" cy="1336625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691506"/>
            <a:ext cx="6624736" cy="480131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Немаловажную роль в становлении Вячеслава, как мастера и умельца по изготовлению Златоустовской гравюры, сыграл его отец Александр Сергеевич Волк- Левонович, в прошлом главный художник завода холодильников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Полюс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им. В.И. Ленина и опытный мастер своего дела. 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Вместе с отцом и старшим братом Сергеем они создали мастер- группу по разработке, созданию и производству эксклюзивных изделий из металла и драгоценных и полудрагоценных камней и камня. 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Начав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свою деятельность, талантливые мастера быстро завоевали сердца ценителей гравюры и неповторимых по дизайну исполнению изделий. Об их работе в настоящее время знают не только в нашей стране, но и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Азербайджане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и даже в далекой Австралии. 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602284" y="5968238"/>
            <a:ext cx="7776864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800"/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  Многие неповторимые изделия заказывают в частные коллекции и музеи. 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://zlatgroup.ru/na/catalog/na004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0156" y="1260351"/>
            <a:ext cx="4539061" cy="4104456"/>
          </a:xfrm>
          <a:prstGeom prst="rect">
            <a:avLst/>
          </a:prstGeom>
          <a:noFill/>
        </p:spPr>
      </p:pic>
      <p:pic>
        <p:nvPicPr>
          <p:cNvPr id="25604" name="Picture 4" descr="https://i.ytimg.com/vi/61ZSBhHgkrA/maxresdefault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30676" y="3132559"/>
            <a:ext cx="5177962" cy="2912476"/>
          </a:xfrm>
          <a:prstGeom prst="rect">
            <a:avLst/>
          </a:prstGeom>
          <a:noFill/>
        </p:spPr>
      </p:pic>
      <p:pic>
        <p:nvPicPr>
          <p:cNvPr id="25608" name="Picture 8" descr="http://zlatgroup.ru/le/catalog/le005b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498828" y="612279"/>
            <a:ext cx="2324845" cy="232484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latgroup.Ru"/>
          <p:cNvPicPr>
            <a:picLocks noChangeAspect="1" noChangeArrowheads="1"/>
          </p:cNvPicPr>
          <p:nvPr/>
        </p:nvPicPr>
        <p:blipFill>
          <a:blip r:embed="rId2" cstate="print"/>
          <a:srcRect l="1628" r="83173"/>
          <a:stretch>
            <a:fillRect/>
          </a:stretch>
        </p:blipFill>
        <p:spPr bwMode="auto">
          <a:xfrm>
            <a:off x="1170236" y="756295"/>
            <a:ext cx="881954" cy="7838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38388" y="756295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Комбинация стали с чистым золотом и никелем придают изделиям завораживающую красоту, благородство и самобытность. Коллекционеры многих стран приобретают эти изделия.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zlatgroup.ru/ek/catalog/z07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26220" y="1764407"/>
            <a:ext cx="2381250" cy="2333626"/>
          </a:xfrm>
          <a:prstGeom prst="rect">
            <a:avLst/>
          </a:prstGeom>
          <a:noFill/>
        </p:spPr>
      </p:pic>
      <p:pic>
        <p:nvPicPr>
          <p:cNvPr id="1030" name="Picture 6" descr="http://zlatgroup.ru/ek/catalog/z059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22564" y="1692399"/>
            <a:ext cx="2381250" cy="2333626"/>
          </a:xfrm>
          <a:prstGeom prst="rect">
            <a:avLst/>
          </a:prstGeom>
          <a:noFill/>
        </p:spPr>
      </p:pic>
      <p:pic>
        <p:nvPicPr>
          <p:cNvPr id="1032" name="Picture 8" descr="http://zlatgroup.ru/ek/catalog/z06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218908" y="1692399"/>
            <a:ext cx="2381250" cy="2333626"/>
          </a:xfrm>
          <a:prstGeom prst="rect">
            <a:avLst/>
          </a:prstGeom>
          <a:noFill/>
        </p:spPr>
      </p:pic>
      <p:pic>
        <p:nvPicPr>
          <p:cNvPr id="1036" name="Picture 12" descr="http://zlatgroup.ru/ek/catalog/z043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22564" y="4500711"/>
            <a:ext cx="2381250" cy="2333626"/>
          </a:xfrm>
          <a:prstGeom prst="rect">
            <a:avLst/>
          </a:prstGeom>
          <a:noFill/>
        </p:spPr>
      </p:pic>
      <p:pic>
        <p:nvPicPr>
          <p:cNvPr id="1038" name="Picture 14" descr="http://zlatgroup.ru/ek/catalog/z019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290916" y="4500711"/>
            <a:ext cx="2381250" cy="23336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290916" y="6732959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Атрибут Губернаторской власти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50556" y="6804968"/>
            <a:ext cx="3016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Герб Российской Федерации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0" name="Picture 16" descr="http://zlatgroup.ru/ek/catalog/e002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026220" y="4500711"/>
            <a:ext cx="2381250" cy="2333626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026221" y="5234081"/>
            <a:ext cx="23762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Глобус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37664" y="3996655"/>
            <a:ext cx="1618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Часы "Орел"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94972" y="3996655"/>
            <a:ext cx="180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Корона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74292" y="4068663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Шахматы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26220" y="5402265"/>
            <a:ext cx="8352928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Вячеславом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и его командой были созданы на заказ эксклюзивные изделия для бывшего президента Украины Виктора Януковича и президента Азербайджана Ильхама Алиева.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IMG_433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54211" y="468263"/>
            <a:ext cx="8530625" cy="468052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314252" y="5664474"/>
            <a:ext cx="7704856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Из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года в год мастер-группа сотрудничает с Клубом веселых и находчивых. Каждый год разрабатываются и исполняются новые эксклюзивные кубки КиВиН, которые вручают командам-победителям клуба. Вячеслав и его отец являются дизайнерами и создателями этих кубков. 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IMG_4327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10196" y="468263"/>
            <a:ext cx="5832648" cy="515949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0484" name="Picture 4" descr="https://sun9-71.userapi.com/impf/c849324/v849324755/71742/KxJqf8U5-Y4.jpg?size=720x960&amp;quality=96&amp;sign=1efd0a62d7936db533cf4605c3c66dbc&amp;type=album"/>
          <p:cNvPicPr>
            <a:picLocks noChangeAspect="1" noChangeArrowheads="1"/>
          </p:cNvPicPr>
          <p:nvPr/>
        </p:nvPicPr>
        <p:blipFill>
          <a:blip r:embed="rId4" cstate="print"/>
          <a:srcRect l="13362"/>
          <a:stretch>
            <a:fillRect/>
          </a:stretch>
        </p:blipFill>
        <p:spPr bwMode="auto">
          <a:xfrm>
            <a:off x="6858868" y="1044327"/>
            <a:ext cx="2952328" cy="454375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IMG_432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14252" y="324248"/>
            <a:ext cx="7632848" cy="5688632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314252" y="6035354"/>
            <a:ext cx="7704856" cy="9233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городе Екатеринбург в Храме на Крови памяти Романовых находятся Врата Заупокойного нижнего храма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работа выполнена мастер- группой моего крестного.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1.slide-share.ru/s_image/397fc43c0e095f4630d7d49b2e049102/3491a8aa-460d-4ec5-80b1-4735b527a9c6.jpeg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900igr.net/up/datai/149677/0026-069-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2141"/>
            <a:ext cx="10693400" cy="7549122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58468" y="3452182"/>
            <a:ext cx="691276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330476" y="2661276"/>
            <a:ext cx="6624736" cy="8617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2444" y="3460463"/>
            <a:ext cx="712879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353050"/>
            <a:ext cx="106934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314252" y="6218470"/>
            <a:ext cx="7704856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городе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Челябинске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в храме иконы Божией Матери «Утоли моя печали» можно увидеть иконы, созданные нашими мастерами.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IMG_432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58267" y="396255"/>
            <a:ext cx="7488833" cy="576064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587</Words>
  <Application>Microsoft Office PowerPoint</Application>
  <PresentationFormat>Произвольный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Проповедник</dc:creator>
  <cp:lastModifiedBy>Проповедник</cp:lastModifiedBy>
  <cp:revision>25</cp:revision>
  <dcterms:created xsi:type="dcterms:W3CDTF">2021-03-22T11:47:31Z</dcterms:created>
  <dcterms:modified xsi:type="dcterms:W3CDTF">2022-11-13T11:42:02Z</dcterms:modified>
</cp:coreProperties>
</file>