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78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главный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России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0888"/>
            <a:ext cx="5336637" cy="4002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0892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5855565" cy="44973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«Неизвестная» (Крамской И.Н.)</a:t>
            </a:r>
            <a:endParaRPr lang="ru-RU" dirty="0"/>
          </a:p>
        </p:txBody>
      </p:sp>
      <p:pic>
        <p:nvPicPr>
          <p:cNvPr id="5122" name="Picture 2" descr="C:\Users\user\AppData\Local\Microsoft\Windows\Temporary Internet Files\Content.IE5\ZSHQMY0U\MC90043260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9715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814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888961" cy="2916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Москве есть много парков, музеев, театров, фабрик…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3960440" cy="26851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user\AppData\Local\Microsoft\Windows\Temporary Internet Files\Content.IE5\6UZF99H7\MC90044040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51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764704"/>
            <a:ext cx="7408333" cy="269774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Самая древняя и историческая часть Москвы, на территории Кремля находятся старинные здания – Соборы, резиденция Президента России, 20 Башен с разными названиями, самая знаменитая – Спасская, ворота которой, служат для праздничных въездов, на ней находятся самые большие часы – Куранты.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68960"/>
            <a:ext cx="4680520" cy="31154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50916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90456"/>
            <a:ext cx="6235463" cy="47779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Куранты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user\AppData\Local\Microsoft\Windows\Temporary Internet Files\Content.IE5\55YAS579\MC90043158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614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29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297169" cy="48065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Площадь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user\AppData\Local\Microsoft\Windows\Temporary Internet Files\Content.IE5\7Z8M6O5N\MC90043155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02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962400" cy="2955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Парад Дня Победы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9040"/>
            <a:ext cx="4034003" cy="2809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65" y="4085783"/>
            <a:ext cx="3317354" cy="2215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19" y="1772816"/>
            <a:ext cx="3095567" cy="2476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user\AppData\Local\Microsoft\Windows\Temporary Internet Files\Content.IE5\6UZF99H7\MC900440389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1" y="-4849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88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3190613" cy="4762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 Москвы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0968"/>
            <a:ext cx="3810000" cy="285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886494" y="2245514"/>
            <a:ext cx="3521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Президент   В.В. Путин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97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476672"/>
            <a:ext cx="7408333" cy="15841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каждом государстве есть самый главный город. В России – это город Москва. Он очень древний город, в нем находятся известные места, в которые спешат попасть туристы.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91471"/>
            <a:ext cx="6012160" cy="4280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0" name="Picture 2" descr="C:\Users\user\AppData\Local\Microsoft\Windows\Temporary Internet Files\Content.IE5\6UZF99H7\MC90023217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71118"/>
            <a:ext cx="1508911" cy="218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98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625098" cy="4409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Кремль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user\AppData\Local\Microsoft\Windows\Temporary Internet Files\Content.IE5\55YAS579\MC90043155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61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7749485" cy="51388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Большой театр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AppData\Local\Microsoft\Windows\Temporary Internet Files\Content.IE5\6UZF99H7\MC90025100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329758" cy="155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47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6872"/>
            <a:ext cx="6643917" cy="4082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Цирк Ю. Никулина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AppData\Local\Microsoft\Windows\Temporary Internet Files\Content.IE5\6UZF99H7\MC90035392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2159251" cy="325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AppData\Local\Microsoft\Windows\Temporary Internet Files\Content.IE5\55YAS579\MC9003315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64368"/>
            <a:ext cx="1812202" cy="145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34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6363171" cy="43142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Третьяковская галерея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AppData\Local\Microsoft\Windows\Temporary Internet Files\Content.IE5\7Z8M6O5N\MC9001994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761307" cy="195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191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556792"/>
            <a:ext cx="5751261" cy="47831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«Март» (Левитан)</a:t>
            </a:r>
            <a:endParaRPr lang="ru-RU" dirty="0"/>
          </a:p>
        </p:txBody>
      </p:sp>
      <p:pic>
        <p:nvPicPr>
          <p:cNvPr id="6146" name="Picture 2" descr="C:\Users\user\AppData\Local\Microsoft\Windows\Temporary Internet Files\Content.IE5\ZSHQMY0U\MC90043260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2514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2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5496012" cy="46589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 обедом» (Серебрякова)</a:t>
            </a:r>
            <a:endParaRPr lang="ru-RU" dirty="0"/>
          </a:p>
        </p:txBody>
      </p:sp>
      <p:pic>
        <p:nvPicPr>
          <p:cNvPr id="4098" name="Picture 2" descr="C:\Users\user\AppData\Local\Microsoft\Windows\Temporary Internet Files\Content.IE5\ZSHQMY0U\MC90043260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2942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206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</TotalTime>
  <Words>137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Москва – главный  город России</vt:lpstr>
      <vt:lpstr>Герб Москвы</vt:lpstr>
      <vt:lpstr>Презентация PowerPoint</vt:lpstr>
      <vt:lpstr>Кремль </vt:lpstr>
      <vt:lpstr>Большой театр </vt:lpstr>
      <vt:lpstr>Цирк Ю. Никулина</vt:lpstr>
      <vt:lpstr>Третьяковская галерея </vt:lpstr>
      <vt:lpstr>«Март» (Левитан)</vt:lpstr>
      <vt:lpstr>«За обедом» (Серебрякова)</vt:lpstr>
      <vt:lpstr>«Неизвестная» (Крамской И.Н.)</vt:lpstr>
      <vt:lpstr>В Москве есть много парков, музеев, театров, фабрик…</vt:lpstr>
      <vt:lpstr>Презентация PowerPoint</vt:lpstr>
      <vt:lpstr>Куранты </vt:lpstr>
      <vt:lpstr>Красная Площадь </vt:lpstr>
      <vt:lpstr>      Парад Дня Победы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главный  город России</dc:title>
  <dc:creator>user</dc:creator>
  <cp:lastModifiedBy>User</cp:lastModifiedBy>
  <cp:revision>12</cp:revision>
  <dcterms:created xsi:type="dcterms:W3CDTF">2013-04-28T15:10:47Z</dcterms:created>
  <dcterms:modified xsi:type="dcterms:W3CDTF">2015-07-12T17:16:35Z</dcterms:modified>
</cp:coreProperties>
</file>