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9" r:id="rId6"/>
    <p:sldId id="261" r:id="rId7"/>
    <p:sldId id="266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ru.wikipedia.org/wiki/%D0%A0%D0%B5%D1%84%D1%82%D0%B8%D0%BD%D1%81%D0%BA%D0%B8%D0%B9#cite_note-2020AA-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80" y="-10058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Мой родной посёлок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Рефтинский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принято считать самым крупным поселком в Свердловской области. По всем параметрам его можно приравнивать к городу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1966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населённому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пункту был присвоен статус рабочего посёлка и дано наименование «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Рефтинский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Население поселка на 2020 год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состовляет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15 840 человек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43237" y="3360261"/>
          <a:ext cx="3057525" cy="1005840"/>
        </p:xfrm>
        <a:graphic>
          <a:graphicData uri="http://schemas.openxmlformats.org/drawingml/2006/table">
            <a:tbl>
              <a:tblPr/>
              <a:tblGrid>
                <a:gridCol w="1009650"/>
                <a:gridCol w="2047875"/>
              </a:tblGrid>
              <a:tr h="0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effectLst/>
                        </a:rPr>
                        <a:t>Население</a:t>
                      </a: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effectLst/>
                        </a:rPr>
                        <a:t>Население</a:t>
                      </a: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b="1" dirty="0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dirty="0">
                          <a:effectLst/>
                        </a:rPr>
                        <a:t>15 841</a:t>
                      </a:r>
                      <a:r>
                        <a:rPr lang="ru-RU" b="0" i="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2"/>
                        </a:rPr>
                        <a:t>[1]</a:t>
                      </a:r>
                      <a:r>
                        <a:rPr lang="ru-RU" dirty="0">
                          <a:effectLst/>
                        </a:rPr>
                        <a:t> человек (2020)</a:t>
                      </a: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M:\_МАДОУ Детский сад Колобок\Картинки\Рефтинский_виды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4654" y="2780928"/>
            <a:ext cx="5349531" cy="3918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_МАДОУ Детский сад Колобок\Картинки\Рефтинский_виды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86044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Поселок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 в самом центре Свердловской области, в излучении реки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Рефт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Среди рек, которые протекают на территории поселка можно отметить следующие: Малый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Рефт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большой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Рефт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базе этих рек создали местное водохранилище.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_МАДОУ Детский сад Колобок\Картинки\Рефтинский_виды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3356" y="1560904"/>
            <a:ext cx="6984776" cy="524035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188640"/>
            <a:ext cx="7314604" cy="1230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отметить, что в поселке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активными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темпами развивается промышленность и многие другие отрасли.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19256" cy="7969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поселке есть немало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местных достопримечательностей,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можно отправиться на отдых на местное водохранилище.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Все, кто был в этом месте, говорит о том, что отдых будет прекрасным в любую пору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M:\_МАДОУ Детский сад Колобок\Картинки\Рефтинский_виды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916832"/>
            <a:ext cx="6120680" cy="4590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поселка построены такие здания как: Городская поликлиника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M:\_МАДОУ Детский сад Колобок\Картинки\Рефтинский_виды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268760"/>
            <a:ext cx="7632848" cy="509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M:\_МАДОУ Детский сад Колобок\Картинки\Рефтинский_виды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1749009"/>
            <a:ext cx="7056784" cy="470682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27584" y="54868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2004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 — в посёлке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Рефтинский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построен храм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 Имя иконы Божией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Матери».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Культуры для жителей и гостей поселка.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M:\_МАДОУ Детский сад Колобок\Картинки\Рефтинский_виды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196752"/>
            <a:ext cx="6804248" cy="5103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школа искусств, в котором находится городской концертный зал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M:\_МАДОУ Детский сад Колобок\Картинки\Рефтинский_виды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417638"/>
            <a:ext cx="6474237" cy="4855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2013 году открылся Ледовый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дворец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Рефт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-Арена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M:\_МАДОУ Детский сад Колобок\Картинки\Рефтинский_виды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9855" y="1124744"/>
            <a:ext cx="7164289" cy="5373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183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Мой родной посёлок</vt:lpstr>
      <vt:lpstr>Презентация PowerPoint</vt:lpstr>
      <vt:lpstr>Презентация PowerPoint</vt:lpstr>
      <vt:lpstr>В поселке есть немало местных достопримечательностей, также можно отправиться на отдых на местное водохранилище. Все, кто был в этом месте, говорит о том, что отдых будет прекрасным в любую пору года.</vt:lpstr>
      <vt:lpstr>На территории поселка построены такие здания как: Городская поликлиника</vt:lpstr>
      <vt:lpstr>Презентация PowerPoint</vt:lpstr>
      <vt:lpstr>Дом Культуры для жителей и гостей поселка.</vt:lpstr>
      <vt:lpstr>Детская школа искусств, в котором находится городской концертный зал</vt:lpstr>
      <vt:lpstr>В 2013 году открылся Ледовый дворец Рефт-Арена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родной посёлок</dc:title>
  <dc:creator>safari</dc:creator>
  <cp:lastModifiedBy>home</cp:lastModifiedBy>
  <cp:revision>12</cp:revision>
  <dcterms:created xsi:type="dcterms:W3CDTF">2018-01-21T17:35:15Z</dcterms:created>
  <dcterms:modified xsi:type="dcterms:W3CDTF">2020-11-28T17:10:07Z</dcterms:modified>
</cp:coreProperties>
</file>