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86" y="-79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56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68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666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54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96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96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05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84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98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5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08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8DA58-45AD-4612-83B4-2872ADA2E1C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AF87B-29B0-4C3B-8635-E08ADF399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5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СОДЕРЖАНИЯ ТЕХНОЛОГИЧЕСКОГО ОБРАЗОВАНИЯ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6229" y="4061991"/>
            <a:ext cx="6944816" cy="1198984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000" dirty="0" smtClean="0"/>
          </a:p>
          <a:p>
            <a:pPr algn="r"/>
            <a:r>
              <a:rPr lang="ru-RU" sz="2000" dirty="0" smtClean="0"/>
              <a:t>Киселева Екатерина Сергеевна,</a:t>
            </a:r>
          </a:p>
          <a:p>
            <a:pPr algn="r"/>
            <a:r>
              <a:rPr lang="ru-RU" sz="2000" dirty="0" smtClean="0"/>
              <a:t>учитель технологии МОУ «</a:t>
            </a:r>
            <a:r>
              <a:rPr lang="ru-RU" sz="2000" dirty="0" err="1" smtClean="0"/>
              <a:t>Увинская</a:t>
            </a:r>
            <a:r>
              <a:rPr lang="ru-RU" sz="2000" dirty="0" smtClean="0"/>
              <a:t> школа № 1», </a:t>
            </a:r>
          </a:p>
          <a:p>
            <a:pPr algn="r"/>
            <a:r>
              <a:rPr lang="ru-RU" sz="2000" dirty="0" smtClean="0"/>
              <a:t>руководитель РМО учителей технологии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358" y="5260975"/>
            <a:ext cx="3535363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259632" y="332656"/>
            <a:ext cx="6944816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2000" dirty="0" smtClean="0"/>
          </a:p>
          <a:p>
            <a:r>
              <a:rPr lang="ru-RU" sz="2000" dirty="0" smtClean="0"/>
              <a:t>МОУ «</a:t>
            </a:r>
            <a:r>
              <a:rPr lang="ru-RU" sz="2000" dirty="0" err="1" smtClean="0"/>
              <a:t>Увинская</a:t>
            </a:r>
            <a:r>
              <a:rPr lang="ru-RU" sz="2000" dirty="0" smtClean="0"/>
              <a:t> школа № 1»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67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256" y="5259544"/>
            <a:ext cx="3537744" cy="1598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C:\Users\denis\Pictures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" y="764704"/>
            <a:ext cx="9137172" cy="47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2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Жизненный цикл проекта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ffectLst/>
                <a:latin typeface="Times New Roman"/>
                <a:ea typeface="Times New Roman"/>
              </a:rPr>
              <a:t>Проблематизация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Целеполагание. </a:t>
            </a:r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Поиск решения.</a:t>
            </a:r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Планирование.</a:t>
            </a:r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Реализация замысла. </a:t>
            </a:r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effectLst/>
                <a:latin typeface="Times New Roman"/>
                <a:ea typeface="Times New Roman"/>
              </a:rPr>
              <a:t>Финализация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.</a:t>
            </a:r>
            <a:endParaRPr lang="ru-RU" sz="2400" dirty="0" smtClean="0">
              <a:effectLst/>
              <a:latin typeface="Arial"/>
              <a:ea typeface="Arial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256" y="5259544"/>
            <a:ext cx="3537744" cy="1598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333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Кейс «Сити-фермерство»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093648"/>
            <a:ext cx="1691680" cy="76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33108"/>
            <a:ext cx="6840760" cy="513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8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</TotalTime>
  <Words>49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ОБНОВЛЕНИЕ СОДЕРЖАНИЯ ТЕХНОЛОГИЧЕСКОГО ОБРАЗОВАНИЯ</vt:lpstr>
      <vt:lpstr>Презентация PowerPoint</vt:lpstr>
      <vt:lpstr>Жизненный цикл проекта </vt:lpstr>
      <vt:lpstr>Кейс «Сити-фермерство»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ОБНОВЛЕНИЕ СОДЕРЖАНИЯ ТЕХНОЛОГИЧЕСКОГО ОБРАЗОВАНИЯ</dc:title>
  <dc:creator>denis</dc:creator>
  <cp:lastModifiedBy>User</cp:lastModifiedBy>
  <cp:revision>19</cp:revision>
  <dcterms:created xsi:type="dcterms:W3CDTF">2021-02-28T09:58:45Z</dcterms:created>
  <dcterms:modified xsi:type="dcterms:W3CDTF">2022-11-13T15:28:09Z</dcterms:modified>
</cp:coreProperties>
</file>