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16"/>
  </p:notesMasterIdLst>
  <p:sldIdLst>
    <p:sldId id="271" r:id="rId2"/>
    <p:sldId id="268" r:id="rId3"/>
    <p:sldId id="260" r:id="rId4"/>
    <p:sldId id="261" r:id="rId5"/>
    <p:sldId id="263" r:id="rId6"/>
    <p:sldId id="265" r:id="rId7"/>
    <p:sldId id="266" r:id="rId8"/>
    <p:sldId id="264" r:id="rId9"/>
    <p:sldId id="267" r:id="rId10"/>
    <p:sldId id="262" r:id="rId11"/>
    <p:sldId id="259" r:id="rId12"/>
    <p:sldId id="258" r:id="rId13"/>
    <p:sldId id="270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9687" autoAdjust="0"/>
  </p:normalViewPr>
  <p:slideViewPr>
    <p:cSldViewPr snapToGrid="0">
      <p:cViewPr varScale="1">
        <p:scale>
          <a:sx n="67" d="100"/>
          <a:sy n="67" d="100"/>
        </p:scale>
        <p:origin x="85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6BACD-4183-49E9-A5B3-BC44196FD95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99FBF-6BBA-4F14-9E14-180803689D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839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99FBF-6BBA-4F14-9E14-180803689D5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009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57F0E02-D468-4BF4-9877-BD8139EFFC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8D150F62-92AB-4AA3-BCA3-89076D744E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AEDDE06-7DE8-46FE-85C6-0F473A9FA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6FFA-6175-4E11-A5A5-801FA6F926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40426C9-26AF-483C-BDB8-774A92EBE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05C873C-8F82-4725-A1AB-8313993E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A894-0CEA-48DA-A85A-93AE48545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110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05B3A41-41A8-4260-892C-485117964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A1518E0-4B96-4EBC-9C87-9812C5E351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FCE5DCF-BB39-4B68-A6C8-DC3AB2A11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6FFA-6175-4E11-A5A5-801FA6F926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F2E441F-BEFC-43BA-8791-E0BCFBD9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6F82B78-B3CE-46E6-AEBD-EA3774A48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A894-0CEA-48DA-A85A-93AE48545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923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58C8DC9C-5041-4605-A3DA-826C7AFC75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3BE1DF2F-CAFC-4C8F-8C85-819472EC2A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59051AD-2A5A-41A4-BC00-E44664A78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6FFA-6175-4E11-A5A5-801FA6F926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A167613-6B08-42EE-B9C4-047DCECF6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1768B39-9F9C-49C2-AF01-190A82A2D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A894-0CEA-48DA-A85A-93AE48545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859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1F07F0D-CB91-446E-93FC-D837BD93D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FF8E434-E55E-4388-AACA-9283CB7170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83C3D31-FBF9-4FA0-86CF-E08395688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6FFA-6175-4E11-A5A5-801FA6F926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D3F5BA2-DE65-402D-90AD-3DE7C2F14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1C9709E-C119-43E8-8302-667EE2305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A894-0CEA-48DA-A85A-93AE48545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001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945EB05-4789-4E70-B0BB-9FFD53958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EA20930-24BD-46D5-B1E7-2637D2B2A1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19DB6E0-01B1-4570-9E6C-166F13C60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6FFA-6175-4E11-A5A5-801FA6F926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2E15F78-23A1-4151-B4EF-F5B2B85D1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2E691EA-C748-41EE-9090-86FA1A638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A894-0CEA-48DA-A85A-93AE48545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087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A5CD75-6B8F-47A2-BEEF-D4662DD55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095A579-3CA0-4D46-896D-607756DF00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21F8387D-E5BB-4BA4-8A1D-612C28B35F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7BFF4BF5-93A9-49FB-A603-4C587AACE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6FFA-6175-4E11-A5A5-801FA6F926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6F94DBEA-89EE-4F9F-A2F0-EA3266601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8034570-EF6B-4AA5-B259-6F48F0524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A894-0CEA-48DA-A85A-93AE48545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427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6FDF56D-1D78-4EA7-AAE8-17060A294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EB6CC7E-6FA7-481B-9753-FEBE49353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230B9F11-8DD4-431E-A66E-7C9CBC086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7A21FB7E-0DD8-4514-930A-45C526C657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75D67B10-DF78-4425-BFAC-E48359AAB4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1EDAE06F-A1E6-4BAF-8405-285396965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6FFA-6175-4E11-A5A5-801FA6F926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3EAFE8AA-E662-4261-9EB7-8E2FE7D2B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29455498-0AE9-4675-B299-D656FA03C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A894-0CEA-48DA-A85A-93AE48545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722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4567B95-C0D5-45B7-9022-11DE30B78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24D207A-A370-4164-A40D-28D7A3A5A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6FFA-6175-4E11-A5A5-801FA6F926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6678440C-C7BB-4A9B-8694-52344D27B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05908FE2-96A9-4879-BFDB-A25EAE2C1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A894-0CEA-48DA-A85A-93AE48545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994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0EB0B4CD-8099-4A03-A9C2-6C37E6DAC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6FFA-6175-4E11-A5A5-801FA6F926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32612735-F9E5-4EC4-B990-ED2C5FCBD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AEADD683-B0D2-4136-945A-F5E2BE0F1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A894-0CEA-48DA-A85A-93AE48545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35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F802D24-5D27-4ABB-866B-55CCAF7DC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20A07FB-9227-4A83-82D7-07A5AB7FC4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B664B5AB-4FE0-46C3-BBF3-2719F0C4A7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D21F99C-EA42-4267-8133-3B9CE4AD5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6FFA-6175-4E11-A5A5-801FA6F926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0482112-0A27-496D-8E40-59E0BECC8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9357492-3B32-4DF1-A191-1C2EB6FFA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A894-0CEA-48DA-A85A-93AE48545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159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6CE2297-D467-498D-BAA9-FED11E201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8A30C8C9-4FFE-467B-B0D8-A1CB5ACE7E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3722E71F-DBAD-4052-949E-24C8B30D27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79855DCE-B868-4A55-B2BD-BD4170033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6FFA-6175-4E11-A5A5-801FA6F926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5EF433D-C606-471B-9DE6-484B2C312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323B1FF0-9485-46D9-8BD5-72B632287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A894-0CEA-48DA-A85A-93AE48545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830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1EB792E-EBBB-4A1A-B756-5A0CB8F81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1B7FA57-F767-4267-B0CB-C4C95F8897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A4866E8-487B-45C0-AEB0-56F77DB762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66FFA-6175-4E11-A5A5-801FA6F9268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416C21A-EACC-4654-97E0-9A20F07794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80015A2-46D5-4DF9-8BF5-D8A833FEE6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EA894-0CEA-48DA-A85A-93AE48545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649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49" y="200026"/>
            <a:ext cx="11058525" cy="1400174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комбинированного вида №83 Приморского района Санкт-Петербурга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85849" y="1600199"/>
            <a:ext cx="10258425" cy="450056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разработка по познавательному развитию во второй младшей группе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«Осень в гости к нам приходит»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/>
          </a:p>
          <a:p>
            <a:endParaRPr lang="ru-RU" b="1" dirty="0"/>
          </a:p>
          <a:p>
            <a:pPr algn="r"/>
            <a:r>
              <a:rPr lang="ru-RU" b="1" dirty="0" smtClean="0"/>
              <a:t>Составила и провела:</a:t>
            </a:r>
          </a:p>
          <a:p>
            <a:pPr algn="r"/>
            <a:r>
              <a:rPr lang="ru-RU" b="1" dirty="0" smtClean="0"/>
              <a:t> воспитатель </a:t>
            </a:r>
            <a:r>
              <a:rPr lang="ru-RU" b="1" dirty="0" err="1" smtClean="0"/>
              <a:t>Силакова</a:t>
            </a:r>
            <a:r>
              <a:rPr lang="ru-RU" b="1" dirty="0" smtClean="0"/>
              <a:t> М.Г.</a:t>
            </a:r>
          </a:p>
          <a:p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Санкт-Петербург</a:t>
            </a:r>
            <a:endParaRPr lang="ru-RU" b="1" dirty="0"/>
          </a:p>
          <a:p>
            <a:r>
              <a:rPr lang="ru-RU" b="1" dirty="0" smtClean="0"/>
              <a:t>2022год</a:t>
            </a:r>
          </a:p>
          <a:p>
            <a:pPr algn="r"/>
            <a:endParaRPr lang="ru-RU" dirty="0"/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4358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71E9BB4-5328-4BC1-A42F-71F913718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51790"/>
            <a:ext cx="3154016" cy="5526157"/>
          </a:xfrm>
        </p:spPr>
        <p:txBody>
          <a:bodyPr>
            <a:noAutofit/>
          </a:bodyPr>
          <a:lstStyle/>
          <a:p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Улетают к югу птицы:                                                </a:t>
            </a:r>
            <a:b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И грачи, и журавли,</a:t>
            </a:r>
            <a:b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Но останутся синицы,</a:t>
            </a:r>
            <a:b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Воробьи и снегири.</a:t>
            </a:r>
            <a:b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И сороки остаются</a:t>
            </a:r>
            <a:b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Не летят с родной земли.</a:t>
            </a:r>
            <a:b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А весной опять вернутся</a:t>
            </a:r>
            <a:b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И грачи, и журавли</a:t>
            </a:r>
            <a:b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</a:br>
            <a:endParaRPr lang="ru-RU" sz="2400" i="1" dirty="0">
              <a:solidFill>
                <a:schemeClr val="accent2">
                  <a:lumMod val="75000"/>
                </a:schemeClr>
              </a:solidFill>
              <a:latin typeface="Microsoft YaHei UI" panose="020B0503020204020204" pitchFamily="34" charset="-122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DF6BB6B0-6C0A-45EE-9816-9DD24EAAB18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56382" y="443478"/>
            <a:ext cx="7726017" cy="5943572"/>
          </a:xfrm>
        </p:spPr>
      </p:pic>
    </p:spTree>
    <p:extLst>
      <p:ext uri="{BB962C8B-B14F-4D97-AF65-F5344CB8AC3E}">
        <p14:creationId xmlns:p14="http://schemas.microsoft.com/office/powerpoint/2010/main" val="1257646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8B799F4E-9AAD-4544-BEA5-E25592745366}"/>
              </a:ext>
            </a:extLst>
          </p:cNvPr>
          <p:cNvSpPr/>
          <p:nvPr/>
        </p:nvSpPr>
        <p:spPr>
          <a:xfrm>
            <a:off x="636104" y="238539"/>
            <a:ext cx="10614992" cy="6903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Кто всю ночь по крыше бьет</a:t>
            </a:r>
          </a:p>
          <a:p>
            <a:pPr algn="ctr"/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Да постукивает,</a:t>
            </a:r>
          </a:p>
          <a:p>
            <a:pPr algn="ctr"/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И бормочет, и поет, убаюкивает? (Дождь)</a:t>
            </a:r>
          </a:p>
          <a:p>
            <a:pPr algn="ctr"/>
            <a:endParaRPr lang="ru-RU" sz="3200" i="1" dirty="0">
              <a:solidFill>
                <a:schemeClr val="accent2">
                  <a:lumMod val="75000"/>
                </a:schemeClr>
              </a:solidFill>
              <a:latin typeface="Microsoft YaHei UI" panose="020B0503020204020204" pitchFamily="34" charset="-122"/>
              <a:ea typeface="Microsoft YaHei UI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Пришла без красок и без кисти</a:t>
            </a:r>
          </a:p>
          <a:p>
            <a:pPr algn="ctr"/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И перекрасила все листья. (Осень)</a:t>
            </a:r>
          </a:p>
          <a:p>
            <a:pPr algn="ctr"/>
            <a:endParaRPr lang="ru-RU" sz="3200" i="1" dirty="0">
              <a:solidFill>
                <a:schemeClr val="accent2">
                  <a:lumMod val="75000"/>
                </a:schemeClr>
              </a:solidFill>
              <a:latin typeface="Microsoft YaHei UI" panose="020B0503020204020204" pitchFamily="34" charset="-122"/>
              <a:ea typeface="Microsoft YaHei UI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endParaRPr lang="ru-RU" sz="3200" i="1" dirty="0">
              <a:solidFill>
                <a:schemeClr val="accent2">
                  <a:lumMod val="75000"/>
                </a:schemeClr>
              </a:solidFill>
              <a:latin typeface="Microsoft YaHei UI" panose="020B0503020204020204" pitchFamily="34" charset="-122"/>
              <a:ea typeface="Microsoft YaHei UI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Тучи нагоняет,</a:t>
            </a:r>
          </a:p>
          <a:p>
            <a:pPr algn="ctr"/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Воет, задувает.</a:t>
            </a:r>
          </a:p>
          <a:p>
            <a:pPr algn="ctr"/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По свету рыщет,</a:t>
            </a:r>
          </a:p>
          <a:p>
            <a:pPr algn="ctr"/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Поёт да свищет. (Ветер)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1094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8004C12-E4A5-4B84-95DE-1AB26BFF44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373" y="0"/>
            <a:ext cx="1084027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04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97E9AD79-F2EA-47AD-8909-7BE1DAA8A0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798" y="0"/>
            <a:ext cx="7630966" cy="6858000"/>
          </a:xfrm>
        </p:spPr>
      </p:pic>
    </p:spTree>
    <p:extLst>
      <p:ext uri="{BB962C8B-B14F-4D97-AF65-F5344CB8AC3E}">
        <p14:creationId xmlns:p14="http://schemas.microsoft.com/office/powerpoint/2010/main" val="38612039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64464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До новых встреч</a:t>
            </a:r>
          </a:p>
        </p:txBody>
      </p:sp>
    </p:spTree>
    <p:extLst>
      <p:ext uri="{BB962C8B-B14F-4D97-AF65-F5344CB8AC3E}">
        <p14:creationId xmlns:p14="http://schemas.microsoft.com/office/powerpoint/2010/main" val="1671066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14B35BE2-A9BF-4556-8CE1-51FEE786F7CB}"/>
              </a:ext>
            </a:extLst>
          </p:cNvPr>
          <p:cNvSpPr/>
          <p:nvPr/>
        </p:nvSpPr>
        <p:spPr>
          <a:xfrm>
            <a:off x="742121" y="185531"/>
            <a:ext cx="10827027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/>
          </a:p>
          <a:p>
            <a:pPr algn="ctr"/>
            <a:r>
              <a:rPr lang="ru-RU" sz="3200" b="1" dirty="0">
                <a:solidFill>
                  <a:srgbClr val="FF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Презентация «Осень к нам приходит»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в</a:t>
            </a:r>
            <a:r>
              <a:rPr lang="ru-RU" sz="3200" b="1" dirty="0" smtClean="0">
                <a:solidFill>
                  <a:srgbClr val="FF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о второй </a:t>
            </a:r>
            <a:r>
              <a:rPr lang="ru-RU" sz="3200" b="1" dirty="0">
                <a:solidFill>
                  <a:srgbClr val="FF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младшей группе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solidFill>
                  <a:srgbClr val="FF0000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Цель: </a:t>
            </a:r>
            <a:r>
              <a:rPr lang="ru-RU" sz="2800" i="1" dirty="0"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Обобщение знаний детей об осени.</a:t>
            </a:r>
          </a:p>
          <a:p>
            <a:endParaRPr lang="ru-RU" sz="2800" i="1" dirty="0">
              <a:latin typeface="Times New Roman" panose="02020603050405020304" pitchFamily="18" charset="0"/>
              <a:ea typeface="Microsoft YaHei UI" panose="020B0503020204020204" pitchFamily="34" charset="-122"/>
              <a:cs typeface="Times New Roman" panose="02020603050405020304" pitchFamily="18" charset="0"/>
            </a:endParaRPr>
          </a:p>
          <a:p>
            <a:r>
              <a:rPr lang="ru-RU" sz="2800" i="1" dirty="0">
                <a:solidFill>
                  <a:srgbClr val="FF0000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Задачи: </a:t>
            </a:r>
          </a:p>
          <a:p>
            <a:r>
              <a:rPr lang="ru-RU" sz="2800" i="1" dirty="0"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Расширять знания детей об осени,  основных приметах и признаках. </a:t>
            </a:r>
          </a:p>
          <a:p>
            <a:r>
              <a:rPr lang="ru-RU" sz="2800" i="1" dirty="0"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Развивать память, диалогическую речь, внимание, умение слушать друг друга. </a:t>
            </a:r>
          </a:p>
          <a:p>
            <a:r>
              <a:rPr lang="ru-RU" sz="2800" i="1" dirty="0"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Способствовать образному восприятию стихотворной формы</a:t>
            </a:r>
          </a:p>
          <a:p>
            <a:r>
              <a:rPr lang="ru-RU" sz="2800" i="1" dirty="0"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Воспитывать любовь к природе</a:t>
            </a:r>
            <a:r>
              <a:rPr lang="ru-RU" sz="2400" i="1" dirty="0">
                <a:latin typeface="Microsoft YaHei UI" panose="020B0503020204020204" pitchFamily="34" charset="-122"/>
                <a:ea typeface="Microsoft YaHei UI" panose="020B0503020204020204" pitchFamily="34" charset="-122"/>
                <a:cs typeface="Shruti" panose="020B0502040204020203" pitchFamily="34" charset="0"/>
              </a:rPr>
              <a:t>.</a:t>
            </a:r>
          </a:p>
          <a:p>
            <a:endParaRPr lang="ru-RU" sz="2400" i="1" dirty="0">
              <a:latin typeface="Microsoft YaHei UI" panose="020B0503020204020204" pitchFamily="34" charset="-122"/>
              <a:ea typeface="Microsoft YaHei UI" panose="020B0503020204020204" pitchFamily="34" charset="-122"/>
              <a:cs typeface="Shruti" panose="020B0502040204020203" pitchFamily="34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305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BCCAC71-E745-4213-9718-C22C1AB5A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614" y="-164989"/>
            <a:ext cx="3932237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="" xmlns:a16="http://schemas.microsoft.com/office/drawing/2014/main" id="{D737B1C7-704B-4C72-B578-9E2D982B56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8387" y="609693"/>
            <a:ext cx="7434469" cy="5575852"/>
          </a:xfrm>
        </p:spPr>
      </p:pic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B32D0FC4-4565-4B56-9FEF-2E1347FFF9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2787" y="1353398"/>
            <a:ext cx="3897805" cy="4448495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Если на деревьях</a:t>
            </a:r>
          </a:p>
          <a:p>
            <a:pPr algn="ctr"/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листья пожелтели,</a:t>
            </a:r>
          </a:p>
          <a:p>
            <a:pPr algn="ctr"/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Если в край далекий</a:t>
            </a:r>
          </a:p>
          <a:p>
            <a:pPr algn="ctr"/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птицы улетели,</a:t>
            </a:r>
          </a:p>
          <a:p>
            <a:pPr algn="ctr"/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Если небо хмурое,</a:t>
            </a:r>
          </a:p>
          <a:p>
            <a:pPr algn="ctr"/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если дождик льется,</a:t>
            </a:r>
          </a:p>
          <a:p>
            <a:pPr algn="ctr"/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Это время года</a:t>
            </a:r>
          </a:p>
          <a:p>
            <a:pPr algn="ctr"/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осенью зовется.</a:t>
            </a:r>
          </a:p>
        </p:txBody>
      </p:sp>
    </p:spTree>
    <p:extLst>
      <p:ext uri="{BB962C8B-B14F-4D97-AF65-F5344CB8AC3E}">
        <p14:creationId xmlns:p14="http://schemas.microsoft.com/office/powerpoint/2010/main" val="1100364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D79A02F4-43F3-4154-ABDF-FED089D757F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0452" y="503583"/>
            <a:ext cx="7183212" cy="5671930"/>
          </a:xfrm>
        </p:spPr>
      </p:pic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34E8EE3-C5CB-4C10-AF27-DC7F8EF03A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3853" y="1099930"/>
            <a:ext cx="3738548" cy="4769058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На деревьях</a:t>
            </a:r>
          </a:p>
          <a:p>
            <a:pPr algn="ctr"/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Листьев мало.</a:t>
            </a:r>
          </a:p>
          <a:p>
            <a:pPr algn="ctr"/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На земле —</a:t>
            </a:r>
          </a:p>
          <a:p>
            <a:pPr algn="ctr"/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Невпроворот.</a:t>
            </a:r>
          </a:p>
          <a:p>
            <a:pPr algn="ctr"/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Из лоскутьев </a:t>
            </a:r>
          </a:p>
          <a:p>
            <a:pPr algn="ctr"/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Одеяло</a:t>
            </a:r>
          </a:p>
          <a:p>
            <a:pPr algn="ctr"/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На прощанье </a:t>
            </a:r>
          </a:p>
          <a:p>
            <a:pPr algn="ctr"/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Осень</a:t>
            </a:r>
          </a:p>
          <a:p>
            <a:pPr algn="ctr"/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Шьёт</a:t>
            </a:r>
          </a:p>
          <a:p>
            <a:endParaRPr lang="ru-RU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7467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5C906A5-ADE1-462E-A437-0096C733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-238539"/>
            <a:ext cx="3932237" cy="23853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300FE2A-0367-4124-AAC5-962E6E77EE7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71576" y="920723"/>
            <a:ext cx="6939501" cy="5479493"/>
          </a:xfrm>
        </p:spPr>
      </p:pic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75E9B9E-78AB-4D10-9E06-E9CD4C44D8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57577" y="1571223"/>
            <a:ext cx="4171653" cy="3364780"/>
          </a:xfrm>
        </p:spPr>
        <p:txBody>
          <a:bodyPr>
            <a:normAutofit/>
          </a:bodyPr>
          <a:lstStyle/>
          <a:p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Листья падают, летят </a:t>
            </a:r>
          </a:p>
          <a:p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Значит это </a:t>
            </a:r>
          </a:p>
          <a:p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ЛИСТОПАД</a:t>
            </a:r>
          </a:p>
        </p:txBody>
      </p:sp>
    </p:spTree>
    <p:extLst>
      <p:ext uri="{BB962C8B-B14F-4D97-AF65-F5344CB8AC3E}">
        <p14:creationId xmlns:p14="http://schemas.microsoft.com/office/powerpoint/2010/main" val="2411419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CE3E17B-607C-487F-80E1-9F83BD22A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72279"/>
            <a:ext cx="3932237" cy="2654070"/>
          </a:xfrm>
        </p:spPr>
        <p:txBody>
          <a:bodyPr>
            <a:normAutofit fontScale="90000"/>
          </a:bodyPr>
          <a:lstStyle/>
          <a:p>
            <a:r>
              <a:rPr lang="ru-RU" sz="2200" i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Дождь по улице идет,</a:t>
            </a:r>
            <a:br>
              <a:rPr lang="ru-RU" sz="2200" i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r>
              <a:rPr lang="ru-RU" sz="2200" i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Мокрая дорога,</a:t>
            </a:r>
            <a:br>
              <a:rPr lang="ru-RU" sz="2200" i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r>
              <a:rPr lang="ru-RU" sz="2200" i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Много капель на стекле,</a:t>
            </a:r>
            <a:br>
              <a:rPr lang="ru-RU" sz="2200" i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r>
              <a:rPr lang="ru-RU" sz="2200" i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А тепла немного.</a:t>
            </a:r>
            <a:br>
              <a:rPr lang="ru-RU" sz="2200" i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r>
              <a:rPr lang="ru-RU" sz="2200" i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Как осенние грибы,</a:t>
            </a:r>
            <a:br>
              <a:rPr lang="ru-RU" sz="2200" i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r>
              <a:rPr lang="ru-RU" sz="2200" i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Зонтики мы носим,</a:t>
            </a:r>
            <a:br>
              <a:rPr lang="ru-RU" sz="2200" i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r>
              <a:rPr lang="ru-RU" sz="2200" i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Потому что на дворе</a:t>
            </a:r>
            <a:br>
              <a:rPr lang="ru-RU" sz="2200" i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r>
              <a:rPr lang="ru-RU" sz="2200" i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Наступила осень.</a:t>
            </a:r>
            <a:r>
              <a:rPr lang="ru-RU" i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/>
            </a:r>
            <a:br>
              <a:rPr lang="ru-RU" i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endParaRPr lang="ru-RU" i="1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EAF27B14-60CF-486B-B37F-DF11FABA2AF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62946" y="603807"/>
            <a:ext cx="5629475" cy="4445084"/>
          </a:xfrm>
        </p:spPr>
      </p:pic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8842B21-606A-417B-BAAB-BAF5C0337F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 rot="21294216">
            <a:off x="839788" y="3008243"/>
            <a:ext cx="4222541" cy="286074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365C44E3-F795-45B8-BAC2-442BF16DE5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128" y="2622986"/>
            <a:ext cx="5138102" cy="378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51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AD3982C-2D92-4C66-B9AC-B7DF77D72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276" y="128789"/>
            <a:ext cx="11230377" cy="9401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Все лесные жители (белки, хомяки, бурундуки, ежики, мышки) </a:t>
            </a:r>
            <a:b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 осенью готовят запасы на зиму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8F201AD4-2A44-46B0-AED9-21E458087D8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09736" y="1178599"/>
            <a:ext cx="6904006" cy="5451465"/>
          </a:xfrm>
        </p:spPr>
      </p:pic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5545C77-5347-4FB8-8AA9-3F719A6176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12036" y="1326524"/>
            <a:ext cx="4118189" cy="4542464"/>
          </a:xfrm>
        </p:spPr>
        <p:txBody>
          <a:bodyPr>
            <a:normAutofit/>
          </a:bodyPr>
          <a:lstStyle/>
          <a:p>
            <a:pPr algn="ctr"/>
            <a:endParaRPr lang="ru-RU" sz="2400" dirty="0"/>
          </a:p>
          <a:p>
            <a:pPr algn="ctr"/>
            <a:endParaRPr lang="ru-RU" sz="2400" dirty="0"/>
          </a:p>
          <a:p>
            <a:pPr algn="ctr"/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Тащит мышка зерна в норку,</a:t>
            </a:r>
          </a:p>
          <a:p>
            <a:pPr algn="ctr"/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Чтобы был зимой обед.</a:t>
            </a:r>
          </a:p>
          <a:p>
            <a:pPr algn="ctr"/>
            <a:endParaRPr lang="ru-RU" sz="2400" i="1" dirty="0">
              <a:solidFill>
                <a:schemeClr val="accent2">
                  <a:lumMod val="75000"/>
                </a:schemeClr>
              </a:solidFill>
              <a:latin typeface="Microsoft YaHei UI" panose="020B0503020204020204" pitchFamily="34" charset="-122"/>
              <a:ea typeface="Microsoft YaHei UI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Сушат белочки коренья,</a:t>
            </a:r>
          </a:p>
          <a:p>
            <a:pPr algn="ctr"/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Запасают пчелы мед.</a:t>
            </a:r>
          </a:p>
        </p:txBody>
      </p:sp>
    </p:spTree>
    <p:extLst>
      <p:ext uri="{BB962C8B-B14F-4D97-AF65-F5344CB8AC3E}">
        <p14:creationId xmlns:p14="http://schemas.microsoft.com/office/powerpoint/2010/main" val="1844291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4210953-9426-43D2-A301-7107715EA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6018"/>
            <a:ext cx="3932237" cy="1285460"/>
          </a:xfrm>
        </p:spPr>
        <p:txBody>
          <a:bodyPr>
            <a:noAutofit/>
          </a:bodyPr>
          <a:lstStyle/>
          <a:p>
            <a:pPr algn="ctr"/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Осень кормит урожаем</a:t>
            </a:r>
            <a:b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Птиц, зверей и нас с тобой.</a:t>
            </a:r>
            <a:b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И в садах, и в огороде,</a:t>
            </a: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/>
            </a:r>
            <a:b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endParaRPr lang="ru-RU" sz="2000" i="1" dirty="0">
              <a:solidFill>
                <a:schemeClr val="accent2">
                  <a:lumMod val="75000"/>
                </a:schemeClr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6922115D-01A4-4F44-9693-F6EC693E461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92854" y="457201"/>
            <a:ext cx="5983214" cy="4724400"/>
          </a:xfrm>
        </p:spPr>
      </p:pic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AB5AE7BA-0302-4947-BB3C-4CCD160197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918741" y="3657600"/>
            <a:ext cx="2853284" cy="22113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284F7AAC-5E4A-44A1-8C6E-7C5D62BE7B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444" y="1285460"/>
            <a:ext cx="4795956" cy="5240914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B393EEA5-0838-4775-8D20-161E9DC82287}"/>
              </a:ext>
            </a:extLst>
          </p:cNvPr>
          <p:cNvSpPr/>
          <p:nvPr/>
        </p:nvSpPr>
        <p:spPr>
          <a:xfrm>
            <a:off x="6705602" y="5181601"/>
            <a:ext cx="38913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И в лесу, и у воды</a:t>
            </a:r>
            <a:b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Приготовила природа</a:t>
            </a:r>
            <a:b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Всевозможные плоды.</a:t>
            </a:r>
          </a:p>
        </p:txBody>
      </p:sp>
    </p:spTree>
    <p:extLst>
      <p:ext uri="{BB962C8B-B14F-4D97-AF65-F5344CB8AC3E}">
        <p14:creationId xmlns:p14="http://schemas.microsoft.com/office/powerpoint/2010/main" val="83639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B7F243F-F263-4618-B467-7C56612BE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6174"/>
            <a:ext cx="3932237" cy="1493259"/>
          </a:xfrm>
        </p:spPr>
        <p:txBody>
          <a:bodyPr>
            <a:noAutofit/>
          </a:bodyPr>
          <a:lstStyle/>
          <a:p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Да, грибы искать не просто </a:t>
            </a:r>
            <a:b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Они маленького роста.</a:t>
            </a:r>
            <a:b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Прячутся под ёлками,</a:t>
            </a:r>
            <a:b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Засыпаны иголками.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8F25688C-A79E-4BAB-B841-24246CB1CC6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68019" y="770330"/>
            <a:ext cx="5684193" cy="4488290"/>
          </a:xfrm>
        </p:spPr>
      </p:pic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D9A6B1F-5AAC-4768-B7D6-13C2A955D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79A31D9F-1D4D-4FD7-9D1B-ED8EC38460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788" y="1848666"/>
            <a:ext cx="4827994" cy="448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6159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</TotalTime>
  <Words>252</Words>
  <Application>Microsoft Office PowerPoint</Application>
  <PresentationFormat>Широкоэкранный</PresentationFormat>
  <Paragraphs>72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Microsoft YaHei UI</vt:lpstr>
      <vt:lpstr>Arial</vt:lpstr>
      <vt:lpstr>Calibri</vt:lpstr>
      <vt:lpstr>Calibri Light</vt:lpstr>
      <vt:lpstr>Shruti</vt:lpstr>
      <vt:lpstr>Times New Roman</vt:lpstr>
      <vt:lpstr>Тема Office</vt:lpstr>
      <vt:lpstr>Государственное Бюджетное Дошкольное Образовательное Учреждение детский сад комбинированного вида №83 Приморского района Санкт-Петербурга </vt:lpstr>
      <vt:lpstr>Презентация PowerPoint</vt:lpstr>
      <vt:lpstr>Презентация PowerPoint</vt:lpstr>
      <vt:lpstr>Презентация PowerPoint</vt:lpstr>
      <vt:lpstr>Презентация PowerPoint</vt:lpstr>
      <vt:lpstr>Дождь по улице идет, Мокрая дорога, Много капель на стекле, А тепла немного. Как осенние грибы, Зонтики мы носим, Потому что на дворе Наступила осень. </vt:lpstr>
      <vt:lpstr>        Все лесные жители (белки, хомяки, бурундуки, ежики, мышки)   осенью готовят запасы на зиму. </vt:lpstr>
      <vt:lpstr>Осень кормит урожаем Птиц, зверей и нас с тобой. И в садах, и в огороде, </vt:lpstr>
      <vt:lpstr>Да, грибы искать не просто  Они маленького роста. Прячутся под ёлками, Засыпаны иголками.</vt:lpstr>
      <vt:lpstr>Улетают к югу птицы:                                                 И грачи, и журавли, Но останутся синицы, Воробьи и снегири. И сороки остаются Не летят с родной земли. А весной опять вернутся И грачи, и журавли </vt:lpstr>
      <vt:lpstr>Презентация PowerPoint</vt:lpstr>
      <vt:lpstr>Презентация PowerPoint</vt:lpstr>
      <vt:lpstr>Презентация PowerPoint</vt:lpstr>
      <vt:lpstr>До новых встреч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Марина</cp:lastModifiedBy>
  <cp:revision>29</cp:revision>
  <dcterms:created xsi:type="dcterms:W3CDTF">2021-10-25T17:06:48Z</dcterms:created>
  <dcterms:modified xsi:type="dcterms:W3CDTF">2022-11-13T19:38:50Z</dcterms:modified>
</cp:coreProperties>
</file>