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0" r:id="rId9"/>
    <p:sldId id="261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воскресенье.10.2022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воскресенье.10.2022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воскресенье.10.2022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воскресенье.10.2022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воскресенье.10.2022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воскресенье.10.2022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воскресенье.10.2022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воскресенье.10.2022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воскресенье.10.2022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воскресенье.10.2022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воскресенье.10.2022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воскресенье.10.2022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catherineasquithgallery.com/uploads/posts/2021-03/1614804910_13-p-fon-dlya-prezentatsii-detskii-sad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2921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ПЕДАГОГИЧЕСКОГО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ИССЛЕДОВАНИЯ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916832"/>
            <a:ext cx="8686800" cy="4163293"/>
          </a:xfrm>
        </p:spPr>
        <p:txBody>
          <a:bodyPr>
            <a:normAutofit/>
          </a:bodyPr>
          <a:lstStyle/>
          <a:p>
            <a:r>
              <a:rPr lang="ru-RU" sz="400" dirty="0" smtClean="0">
                <a:solidFill>
                  <a:schemeClr val="bg1"/>
                </a:solidFill>
              </a:rPr>
              <a:t>Д</a:t>
            </a:r>
          </a:p>
          <a:p>
            <a:endParaRPr lang="ru-RU" sz="400" dirty="0" smtClean="0">
              <a:solidFill>
                <a:schemeClr val="bg1"/>
              </a:solidFill>
            </a:endParaRPr>
          </a:p>
          <a:p>
            <a:endParaRPr lang="ru-RU" sz="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3/1614804910_13-p-fon-dlya-prezentatsii-detskii-sad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2921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" dirty="0" smtClean="0"/>
              <a:t>Щ</a:t>
            </a:r>
            <a:endParaRPr lang="ru-RU" sz="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КОНЕЦ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catherineasquithgallery.com/uploads/posts/2021-03/1614804910_13-p-fon-dlya-prezentatsii-detskii-sad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2921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" dirty="0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052737"/>
            <a:ext cx="6192688" cy="460851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Методами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педагогического исследования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называют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совокупность приемов и операций, направленных на изучение педагогических явлений и решение разнообразных научно-педагогических проблем.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Методы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педагогических исследований можно классифицировать по цели исследования, источникам накопления информации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способам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обработки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анализа данных.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catherineasquithgallery.com/uploads/posts/2021-03/1614804910_13-p-fon-dlya-prezentatsii-detskii-sad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2921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НАБЛЮДЕНИЙ </a:t>
            </a:r>
            <a:endParaRPr lang="ru-RU" sz="31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988840"/>
            <a:ext cx="6552728" cy="409128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 Статистическое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наблюдение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– это планомерный, организованный сбор необходимых данных о явлениях и процессах путем регистрации характеризующих признаков, характерных для исследуемых явлений и процессов.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числу средств, повышающих объективность наблюдений, относятся специальные технические средства звукозаписи или видеозаписи уроков, внеклассных воспитательных мероприятий.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3/1614804910_13-p-fon-dlya-prezentatsii-detskii-sad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2921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00" dirty="0" smtClean="0"/>
              <a:t>Ш</a:t>
            </a:r>
            <a:endParaRPr lang="ru-RU" sz="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340768"/>
            <a:ext cx="6480720" cy="4739357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2. Метод беседы и интервью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Применение методов бесед и интервью в научных исследованиях дает наибольшую эффективность в том случае, когда ученый-педагог четко намечает цель предстоящей беседы или интервью, намечает круг основных и вспомогательных вопросов, которые позволят выяснить сущность интересующих исследователя проблем. При продумывании вспомогательных вопросов педагог учитывает возможные варианты беседы и предусматривает ее ход в случае позитивных или отрицательных ответов. Эффективность беседы во многом зависит от умения создавать в общении благоприятную морально-психологическую атмосферу, наблюдать за поведением собеседника, его мимикой, эмоциональными реакциями, желанием отвечать или уходить от ответов.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3/1614804910_13-p-fon-dlya-prezentatsii-detskii-sad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921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" dirty="0" smtClean="0"/>
              <a:t>Г</a:t>
            </a:r>
            <a:endParaRPr lang="ru-RU" sz="3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268760"/>
            <a:ext cx="6552728" cy="4392489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sz="6200" b="1" dirty="0" smtClean="0"/>
          </a:p>
          <a:p>
            <a:pPr algn="ctr">
              <a:buNone/>
            </a:pPr>
            <a:r>
              <a:rPr lang="ru-RU" sz="9600" b="1" dirty="0" smtClean="0"/>
              <a:t>3. Метод </a:t>
            </a:r>
            <a:r>
              <a:rPr lang="ru-RU" sz="9600" b="1" dirty="0" smtClean="0"/>
              <a:t>рейтинга</a:t>
            </a:r>
          </a:p>
          <a:p>
            <a:pPr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Это метод оценки тех или иных сторон деятельности компетентными судьями (экспертами). К подбору экспертов при этом предъявляются определенные требования: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   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компетентность,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        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(способность решать творческие задачи),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         положительное отношение к экспертизе,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         отсутствие склонности к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конформизму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         научная объективность,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        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аналитичность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и широта мышления,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         конструктивность мышления,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         свойство коллективизма,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         самокритичность.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3/1614804910_13-p-fon-dlya-prezentatsii-detskii-sad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0"/>
            <a:ext cx="922921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" dirty="0" smtClean="0"/>
              <a:t>Ш</a:t>
            </a:r>
            <a:endParaRPr lang="ru-RU" sz="3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268761"/>
            <a:ext cx="6408712" cy="4032447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3400" b="1" dirty="0" smtClean="0"/>
              <a:t>4. Метод </a:t>
            </a:r>
            <a:r>
              <a:rPr lang="ru-RU" sz="3400" b="1" dirty="0" smtClean="0"/>
              <a:t>обобщения независимых характеристик</a:t>
            </a:r>
          </a:p>
          <a:p>
            <a:pPr algn="ctr">
              <a:buNone/>
            </a:pPr>
            <a:r>
              <a:rPr lang="ru-RU" sz="3400" dirty="0" smtClean="0"/>
              <a:t>Объективность выводов, как показывает опыт, значительно возрастает, если при этом используется разработанный К. К. Платоновым метод обобщения независимых характеристик, суть которого сводится к обработке исследователем информации об ученике, поступившей из различных источников — от учителя, родителей, сверстников.</a:t>
            </a:r>
          </a:p>
          <a:p>
            <a:pPr algn="ctr">
              <a:buNone/>
            </a:pPr>
            <a:r>
              <a:rPr lang="ru-RU" sz="3400" dirty="0" smtClean="0"/>
              <a:t>Разновидностью названного метода является метод «педагогического консилиума» (Ю. К. </a:t>
            </a:r>
            <a:r>
              <a:rPr lang="ru-RU" sz="3400" dirty="0" err="1" smtClean="0"/>
              <a:t>Бабанский</a:t>
            </a:r>
            <a:r>
              <a:rPr lang="ru-RU" sz="3400" dirty="0" smtClean="0"/>
              <a:t>). Он предполагает коллективное обсуждение результатов изучения воспитанности школьников по определенной оптимальной по своему объему программе и по единым признакам, коллективное оценивание тех или иных качеств личности, выявление причин возможных отклонений в </a:t>
            </a:r>
            <a:r>
              <a:rPr lang="ru-RU" sz="3400" dirty="0" err="1" smtClean="0"/>
              <a:t>сформированности</a:t>
            </a:r>
            <a:r>
              <a:rPr lang="ru-RU" sz="3400" dirty="0" smtClean="0"/>
              <a:t> тех или иных черт личности, коллективную выработку средств преодоления обнаруживаемых недостатков.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3/1614804910_13-p-fon-dlya-prezentatsii-detskii-sad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2921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" dirty="0" smtClean="0"/>
              <a:t>Ш</a:t>
            </a:r>
            <a:endParaRPr lang="ru-RU" sz="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412777"/>
            <a:ext cx="6696744" cy="4320480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b="1" dirty="0" smtClean="0"/>
              <a:t>5. Метод </a:t>
            </a:r>
            <a:r>
              <a:rPr lang="ru-RU" b="1" dirty="0" smtClean="0"/>
              <a:t>педагогического эксперимента</a:t>
            </a:r>
          </a:p>
          <a:p>
            <a:pPr algn="ctr">
              <a:buNone/>
            </a:pPr>
            <a:r>
              <a:rPr lang="ru-RU" dirty="0" smtClean="0"/>
              <a:t>Под</a:t>
            </a:r>
            <a:r>
              <a:rPr lang="ru-RU" dirty="0" smtClean="0"/>
              <a:t> </a:t>
            </a:r>
            <a:r>
              <a:rPr lang="ru-RU" b="1" dirty="0" smtClean="0"/>
              <a:t>педагогическим экспериментом</a:t>
            </a:r>
            <a:r>
              <a:rPr lang="ru-RU" dirty="0" smtClean="0"/>
              <a:t> современная педагогика высшей школы понимает метод исследования, который используется с целью выяснения эффективности применения отдельных методов и средств обучения и воспитания.</a:t>
            </a:r>
          </a:p>
          <a:p>
            <a:pPr algn="ctr">
              <a:buNone/>
            </a:pPr>
            <a:r>
              <a:rPr lang="ru-RU" dirty="0" smtClean="0"/>
              <a:t>Говоря о трактовке и определении </a:t>
            </a:r>
            <a:r>
              <a:rPr lang="ru-RU" dirty="0" smtClean="0"/>
              <a:t>общенаучного </a:t>
            </a:r>
            <a:r>
              <a:rPr lang="ru-RU" dirty="0" smtClean="0"/>
              <a:t>понятия "эксперимент", В.В. Налимов отмечает: "... Мо­жет быть, лучше всего об эксперименте говорить, пользуясь </a:t>
            </a:r>
            <a:r>
              <a:rPr lang="ru-RU" dirty="0" smtClean="0"/>
              <a:t>метафорами </a:t>
            </a:r>
            <a:r>
              <a:rPr lang="ru-RU" dirty="0" smtClean="0"/>
              <a:t>так, как это и сделал Кювье, когда сказал, что экспериментатор </a:t>
            </a:r>
            <a:r>
              <a:rPr lang="ru-RU" dirty="0" smtClean="0"/>
              <a:t>принуждает </a:t>
            </a:r>
            <a:r>
              <a:rPr lang="ru-RU" dirty="0" smtClean="0"/>
              <a:t>природу разоблачаться. А еще лучше, может быть, вовсе не пытаться давать определения того, что есть эксперимент, полагая, что это понятие не поддается компактному определению".</a:t>
            </a:r>
          </a:p>
          <a:p>
            <a:pPr algn="ctr">
              <a:buNone/>
            </a:pPr>
            <a:r>
              <a:rPr lang="ru-RU" dirty="0" smtClean="0"/>
              <a:t>Для педагогического эксперимента характерно, что исследователь активно включается в процесс возник­новения и течения исследуемых явлений. Тем самым он проверяет свои гипотезы не только об уже сущест­вующих явлениях, но и о тех, которые нужно создать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3/1614804910_13-p-fon-dlya-prezentatsii-detskii-sad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2921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00" dirty="0" smtClean="0"/>
              <a:t>Г</a:t>
            </a:r>
            <a:endParaRPr lang="ru-RU" sz="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268760"/>
            <a:ext cx="6624736" cy="4608513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b="1" dirty="0" smtClean="0"/>
              <a:t>6. Метод </a:t>
            </a:r>
            <a:r>
              <a:rPr lang="ru-RU" b="1" dirty="0" smtClean="0"/>
              <a:t>тестирования</a:t>
            </a:r>
          </a:p>
          <a:p>
            <a:pPr algn="ctr">
              <a:buNone/>
            </a:pPr>
            <a:r>
              <a:rPr lang="ru-RU" dirty="0" smtClean="0"/>
              <a:t>представляет </a:t>
            </a:r>
            <a:r>
              <a:rPr lang="ru-RU" dirty="0" smtClean="0"/>
              <a:t>собой совокупность вопросов и заданий, предъявляемых испытуемому с целью измерения (диагностирования) его личностных характеристик. Оценка теста производится по числу правильных ответов.</a:t>
            </a:r>
          </a:p>
          <a:p>
            <a:pPr algn="ctr">
              <a:buNone/>
            </a:pPr>
            <a:r>
              <a:rPr lang="ru-RU" dirty="0" smtClean="0"/>
              <a:t>Тестовая методика позволяет получать более объективные и точные данные по сравнению с анкетным опросом, облегчает математическую обработку результатов.</a:t>
            </a:r>
          </a:p>
          <a:p>
            <a:pPr algn="ctr">
              <a:buNone/>
            </a:pPr>
            <a:r>
              <a:rPr lang="ru-RU" dirty="0" smtClean="0"/>
              <a:t> Однако тестирование уступает другим методикам по глубине качественного анализа, лишает испытуемых разнообразия возможностей самовыражения.</a:t>
            </a:r>
          </a:p>
          <a:p>
            <a:pPr algn="ctr">
              <a:buNone/>
            </a:pPr>
            <a:r>
              <a:rPr lang="ru-RU" dirty="0" smtClean="0"/>
              <a:t>В школьной практике мы применяем </a:t>
            </a:r>
            <a:r>
              <a:rPr lang="ru-RU" b="1" dirty="0" smtClean="0"/>
              <a:t>тесты достижений</a:t>
            </a:r>
            <a:r>
              <a:rPr lang="ru-RU" dirty="0" smtClean="0"/>
              <a:t>. Оценка знаний учителем - это педагогическое тестирование, т. е. выявление уровня ЗУН, приобретенных в процессе изучения того или иного предмета.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3/1614804910_13-p-fon-dlya-prezentatsii-detskii-sad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2921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00" dirty="0" smtClean="0"/>
              <a:t>Г</a:t>
            </a:r>
            <a:endParaRPr lang="ru-RU" sz="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554163"/>
            <a:ext cx="6984776" cy="4251102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b="1" dirty="0" smtClean="0"/>
              <a:t>7. Метод </a:t>
            </a:r>
            <a:r>
              <a:rPr lang="ru-RU" b="1" dirty="0" smtClean="0"/>
              <a:t>анкетирования</a:t>
            </a:r>
          </a:p>
          <a:p>
            <a:pPr algn="ctr">
              <a:buNone/>
            </a:pPr>
            <a:r>
              <a:rPr lang="ru-RU" dirty="0" smtClean="0"/>
              <a:t>это </a:t>
            </a:r>
            <a:r>
              <a:rPr lang="ru-RU" dirty="0" smtClean="0"/>
              <a:t>метод получения информации с помощью специального набора вопросов, на которые испытуемый дает письменные ответы.</a:t>
            </a:r>
          </a:p>
          <a:p>
            <a:pPr algn="ctr">
              <a:buNone/>
            </a:pPr>
            <a:r>
              <a:rPr lang="ru-RU" dirty="0" smtClean="0"/>
              <a:t>Составление анкеты - сложная задача, </a:t>
            </a:r>
            <a:r>
              <a:rPr lang="ru-RU" dirty="0" err="1" smtClean="0"/>
              <a:t>тpeбующaя</a:t>
            </a:r>
            <a:r>
              <a:rPr lang="ru-RU" dirty="0" smtClean="0"/>
              <a:t> от экспериментатора методического мастерства, соединенного с четким представлением целей и задач исследования.</a:t>
            </a:r>
          </a:p>
          <a:p>
            <a:pPr algn="ctr">
              <a:buNone/>
            </a:pPr>
            <a:r>
              <a:rPr lang="ru-RU" dirty="0" smtClean="0"/>
              <a:t>Количественная </a:t>
            </a:r>
            <a:r>
              <a:rPr lang="ru-RU" dirty="0" smtClean="0"/>
              <a:t>обработка может дать, прежде всего, общие данные о количестве утвердительных и отрицательных ответов, полученных по каждому вопросу анкеты. </a:t>
            </a:r>
          </a:p>
          <a:p>
            <a:pPr algn="ctr">
              <a:buNone/>
            </a:pPr>
            <a:r>
              <a:rPr lang="ru-RU" dirty="0" smtClean="0"/>
              <a:t>Качественный анализ должен быть направлен в первую очередь на анализ негативных суждений (выявление их причины). Положительные же суждения используются как материал, подтверждающий гипотезу.</a:t>
            </a:r>
          </a:p>
          <a:p>
            <a:pPr algn="ctr">
              <a:buNone/>
            </a:pPr>
            <a:r>
              <a:rPr lang="ru-RU" dirty="0" smtClean="0"/>
              <a:t>В </a:t>
            </a:r>
            <a:r>
              <a:rPr lang="ru-RU" dirty="0" smtClean="0"/>
              <a:t>профессионально составленных анкетах предусматривается (в целях надежности) дублирование одного и того же вопроса в разных вариантах (прямой и косвенной вопросы). Если ответы противоречат друг другу, они отбрасываются как недостоверные.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53</TotalTime>
  <Words>318</Words>
  <Application>Microsoft Office PowerPoint</Application>
  <PresentationFormat>Экран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        МЕТОДЫ  ПЕДАГОГИЧЕСКОГО  ИССЛЕДОВАНИЯ</vt:lpstr>
      <vt:lpstr>Р</vt:lpstr>
      <vt:lpstr>   МЕТОДЫ НАБЛЮДЕНИЙ </vt:lpstr>
      <vt:lpstr>Ш</vt:lpstr>
      <vt:lpstr>Г</vt:lpstr>
      <vt:lpstr>Ш</vt:lpstr>
      <vt:lpstr>Ш</vt:lpstr>
      <vt:lpstr>Г</vt:lpstr>
      <vt:lpstr>Г</vt:lpstr>
      <vt:lpstr>Щ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7</cp:revision>
  <dcterms:created xsi:type="dcterms:W3CDTF">2022-10-30T12:57:54Z</dcterms:created>
  <dcterms:modified xsi:type="dcterms:W3CDTF">2022-10-30T14:01:43Z</dcterms:modified>
</cp:coreProperties>
</file>