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4" r:id="rId3"/>
    <p:sldId id="275" r:id="rId4"/>
    <p:sldId id="285" r:id="rId5"/>
    <p:sldId id="276" r:id="rId6"/>
    <p:sldId id="277" r:id="rId7"/>
    <p:sldId id="284" r:id="rId8"/>
    <p:sldId id="278" r:id="rId9"/>
    <p:sldId id="279" r:id="rId10"/>
    <p:sldId id="280" r:id="rId11"/>
    <p:sldId id="281" r:id="rId12"/>
    <p:sldId id="282" r:id="rId13"/>
    <p:sldId id="283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Инструктор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по физической культуре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Рылова Е.С.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2022год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305800" cy="9906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4900" b="1" dirty="0" smtClean="0"/>
              <a:t>Подвижные игры </a:t>
            </a:r>
            <a:br>
              <a:rPr lang="ru-RU" sz="4900" b="1" dirty="0" smtClean="0"/>
            </a:br>
            <a:r>
              <a:rPr lang="ru-RU" sz="4900" b="1" dirty="0" smtClean="0"/>
              <a:t>в детском саду</a:t>
            </a:r>
            <a:endParaRPr lang="ru-RU" sz="4900" b="1" dirty="0"/>
          </a:p>
        </p:txBody>
      </p:sp>
      <p:pic>
        <p:nvPicPr>
          <p:cNvPr id="5" name="Рисунок 4" descr="Зайцы и вол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1524000"/>
            <a:ext cx="4267200" cy="49381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 четырем годам у детей накапливается двигательный опыт, движения становятся более координированными. Учитывая этот фактор, педагог усложняет условия проведения игры: увеличивает расстояние для бега, метания, высоту прыжков; подбирает игры, упражняющие в ловкости, смелости, выдержке. В </a:t>
            </a:r>
            <a:r>
              <a:rPr lang="ru-RU" sz="3000" b="1" dirty="0" smtClean="0">
                <a:solidFill>
                  <a:srgbClr val="002060"/>
                </a:solidFill>
              </a:rPr>
              <a:t>средней группе </a:t>
            </a:r>
            <a:r>
              <a:rPr lang="ru-RU" dirty="0" smtClean="0"/>
              <a:t>воспитатель уже распределяет роли среди детей. Роль ведущего поначалу поручается детям, которые могут с ней справиться. Если ребенку не по силам четко выполнить задание, он может потерять веру в свои возможности и его трудно будет привлечь к активным действиям. Педагог отмечает успехи детей в игре, воспитывает доброжелательность, честность, справедливость. В средней группе широко используются сюжетные игры типа: «Кот и мыши», «Котята и щенята», «Мышеловка» и др., несюжетные игры: «Найди себе пару», «Чье звено скорее соберется?» и др.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подвижных играх детей </a:t>
            </a:r>
            <a:r>
              <a:rPr lang="ru-RU" sz="2800" b="1" dirty="0" smtClean="0">
                <a:solidFill>
                  <a:srgbClr val="002060"/>
                </a:solidFill>
              </a:rPr>
              <a:t>старшего дошкольного возраста</a:t>
            </a:r>
            <a:r>
              <a:rPr lang="ru-RU" sz="2800" b="1" dirty="0" smtClean="0"/>
              <a:t> </a:t>
            </a:r>
            <a:r>
              <a:rPr lang="ru-RU" sz="2000" dirty="0" smtClean="0"/>
              <a:t>используются более сложные движения. Перед ребятами ставится задача мгновенно реагировать на изменение игровой ситуации, проявлять смелость, сообразительность, выдержку, смекалку, сноровку.</a:t>
            </a:r>
          </a:p>
          <a:p>
            <a:r>
              <a:rPr lang="ru-RU" sz="2000" dirty="0" smtClean="0"/>
              <a:t>Движения детей 5–6 лет отличаются большей </a:t>
            </a:r>
            <a:r>
              <a:rPr lang="ru-RU" sz="2000" dirty="0" err="1" smtClean="0"/>
              <a:t>координированностью</a:t>
            </a:r>
            <a:r>
              <a:rPr lang="ru-RU" sz="2000" dirty="0" smtClean="0"/>
              <a:t>, точностью, поэтому наряду с сюжетными и несюжетными играми широко используются игры с элементами соревнования, которые поначалу целесообразно вводить как соревнование между несколькими детьми, равными по физическим силам и уровню развития двигательных навыков. Так, в игре «Кто скорее добежит до флажка?» задание выполняют 2–3 ребенка. По мере овладения детьми навыками ориентировки в пространстве вводятся соревнования по звеньям. Выигравшим считается звено, участники которого справятся с заданием быстро и правильно.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460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b="1" dirty="0" smtClean="0">
                <a:solidFill>
                  <a:srgbClr val="002060"/>
                </a:solidFill>
              </a:rPr>
              <a:t>подготовительной к школе группе </a:t>
            </a:r>
            <a:r>
              <a:rPr lang="ru-RU" dirty="0" smtClean="0"/>
              <a:t>большинство детей хорошо владеют основными движениями. Воспитатель обращает внимание на качество движений, следит за тем, чтобы они были легкими, красивыми, уверенными. Ребята должны быстро ориентироваться в пространстве, проявлять выдержку, смелость, находчивость, творчески решать двигательные задачи. Необходимо ставить перед ними в играх задачи для самостоятельного решения.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r>
              <a:rPr lang="ru-RU" sz="4100" b="1" dirty="0" smtClean="0"/>
              <a:t>Русские народные подвижные игры.</a:t>
            </a:r>
          </a:p>
          <a:p>
            <a:r>
              <a:rPr lang="ru-RU" dirty="0" smtClean="0"/>
              <a:t>Воспитательное значение народных подвижных игр огромно. К. Д. Ушинский писал, что воспитание, созданное самим народом и основанное на народных началах, имеет ту воспитательную силу, которой нет в самых лучших системах, основанных на абстрактных идеях или заимствованных у другого народа. Он считал необходимым обратить внимание на народные игры, проработать этот богатый источник, организовать их и создать из них превосходное и могущественное воспитательное средство. По мнению А. П. Усовой, игры, которые дети заимствуют друг у друга, а младшее поколение от более старшего, созданы народом так же, как и народные песни, сказки. На огромное воспитательное значение народных подвижных игр указывали все, кто так или иначе сталкивался с ними в своей научной и педагогической деятельности.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гони мяч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4800" y="1219200"/>
            <a:ext cx="4188979" cy="4191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Из опыта работы</a:t>
            </a:r>
            <a:r>
              <a:rPr lang="ru-RU" sz="3200" b="1" dirty="0" smtClean="0"/>
              <a:t>:</a:t>
            </a:r>
            <a:br>
              <a:rPr lang="ru-RU" sz="3200" b="1" dirty="0" smtClean="0"/>
            </a:br>
            <a:r>
              <a:rPr lang="ru-RU" sz="3200" b="1" dirty="0" smtClean="0"/>
              <a:t>Младшая группа</a:t>
            </a:r>
            <a:endParaRPr lang="ru-RU" sz="3200" b="1" dirty="0"/>
          </a:p>
        </p:txBody>
      </p:sp>
      <p:pic>
        <p:nvPicPr>
          <p:cNvPr id="5" name="Рисунок 4" descr="огуречик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00600" y="1981200"/>
            <a:ext cx="413385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55626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«Догони мяч»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295400"/>
            <a:ext cx="3886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</a:t>
            </a:r>
            <a:r>
              <a:rPr lang="ru-RU" sz="2400" b="1" dirty="0" err="1" smtClean="0"/>
              <a:t>Огуречик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огуречик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езд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228601"/>
            <a:ext cx="4292957" cy="44957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поймай комар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24400" y="1981200"/>
            <a:ext cx="4267200" cy="464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1219200"/>
            <a:ext cx="310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«Поймай комара»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4953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«Поезд»</a:t>
            </a:r>
            <a:endParaRPr lang="ru-RU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зыр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228600"/>
            <a:ext cx="4343400" cy="4495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солнышко и дожди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59814" y="1752600"/>
            <a:ext cx="4328281" cy="487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5400" y="914400"/>
            <a:ext cx="388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«Солнышко и дождик»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9530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«Пузырь»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ишина у пруд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91234" y="304801"/>
            <a:ext cx="6161531" cy="5486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19400" y="59436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«Тишина у пруда»</a:t>
            </a:r>
            <a:endParaRPr lang="ru-RU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гонялки 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4800" y="838200"/>
            <a:ext cx="4343400" cy="42671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6" name="Рисунок 5" descr="Зайцы и вол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53000" y="1524000"/>
            <a:ext cx="4000500" cy="5105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5410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«Догонялки»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685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«Зайцы и волк»</a:t>
            </a:r>
            <a:endParaRPr lang="ru-RU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Найди свой цве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1" y="152401"/>
            <a:ext cx="4724399" cy="35432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Найди себе пару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5800" y="3352800"/>
            <a:ext cx="4470400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1295400"/>
            <a:ext cx="3206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«Найди себе пару»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7244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«Найди свой цвет»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Подвижная игра</a:t>
            </a:r>
            <a:r>
              <a:rPr lang="ru-RU" dirty="0" smtClean="0"/>
              <a:t> с правилами – это сознательная двигательная активная деятельность ребенка, характеризующаяся точным и своевременным выполнением заданий, связанных с обязательными для всех играющих правилами. </a:t>
            </a:r>
          </a:p>
          <a:p>
            <a:r>
              <a:rPr lang="ru-RU" b="1" dirty="0" smtClean="0"/>
              <a:t>Подвижная игра </a:t>
            </a:r>
            <a:r>
              <a:rPr lang="ru-RU" dirty="0" smtClean="0"/>
              <a:t>– незаменимое средство пополнения знаний и представлений ребенка об окружающем мире, развития мышления, смекалки, ловкости, сноровки, ценных морально – волевых качеств. В процессе игры происходит не только упражнение в уже имеющихся двигательных навыках, их закрепление и совершенствование, но и формирование качеств личности. </a:t>
            </a:r>
          </a:p>
          <a:p>
            <a:r>
              <a:rPr lang="ru-RU" b="1" dirty="0" smtClean="0"/>
              <a:t>Подвижные игры </a:t>
            </a:r>
            <a:r>
              <a:rPr lang="ru-RU" dirty="0" smtClean="0"/>
              <a:t>являются одним из условий развития культуры ребенка. В них он осмысливает и познает окружающий мир, в них развиваются его интеллект, фантазия, воображение, формируются социальные качества. Подвижные игры всегда являются творческой деятельностью, в которой проявляется естественная ловкость ребенка в движении, необходимость найти решение двигательной задачи. Играя, ребенок не только познает окружающий мир, но и преображает его.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533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 медведя во бору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228600"/>
            <a:ext cx="4650014" cy="3352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Охотник и зайц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362200"/>
            <a:ext cx="4392203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4876800"/>
            <a:ext cx="3030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«У медведя во бору»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990600"/>
            <a:ext cx="3084945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«Охотник и зайцы»</a:t>
            </a:r>
            <a:endParaRPr lang="ru-RU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_2022-11-08_13-00-07 (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762000"/>
            <a:ext cx="4495800" cy="33718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pic>
        <p:nvPicPr>
          <p:cNvPr id="5" name="Рисунок 4" descr="photo_2022-11-08_13-00-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65600" y="3048000"/>
            <a:ext cx="4775200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1447800"/>
            <a:ext cx="3175741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«Мы весёлые ребята»</a:t>
            </a:r>
            <a:endParaRPr lang="ru-RU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_2022-11-08_13-00-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228600"/>
            <a:ext cx="4572000" cy="3429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Гуси-лебед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38600" y="2971800"/>
            <a:ext cx="4902200" cy="3676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16764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«Гуси-лебеди»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876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«Затейники»</a:t>
            </a:r>
            <a:endParaRPr lang="ru-RU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Ждут нас быстрые ракет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228601"/>
            <a:ext cx="4608544" cy="3505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Мышеловка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2400" y="2895600"/>
            <a:ext cx="4978400" cy="3733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0" y="1447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«Мышеловка»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3401" y="46482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«Ждут нас быстрые ракеты»</a:t>
            </a:r>
            <a:endParaRPr lang="ru-RU" sz="2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ретягивание канат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1" y="228601"/>
            <a:ext cx="4419600" cy="33147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ингвины-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67200" y="2286000"/>
            <a:ext cx="4673031" cy="4351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1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«Пингвины»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4724400"/>
            <a:ext cx="3728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«Перетягивание каната»</a:t>
            </a:r>
            <a:endParaRPr lang="ru-RU" sz="24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ьё звено быстрее соберётс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4800600" cy="378547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Чьё звено быстрее соберётся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19600" y="2590800"/>
            <a:ext cx="4545201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12954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«Чьё звено быстрее соберётся?»</a:t>
            </a:r>
            <a:endParaRPr lang="ru-RU" sz="24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домный заяц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1" y="762001"/>
            <a:ext cx="4419600" cy="33147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pic>
        <p:nvPicPr>
          <p:cNvPr id="5" name="Рисунок 4" descr="Горелк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2400" y="2971800"/>
            <a:ext cx="4953000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1371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«Горелки»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8768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«Бездомный заяц»</a:t>
            </a:r>
            <a:endParaRPr lang="ru-RU" sz="24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ни недели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1" y="228601"/>
            <a:ext cx="4673600" cy="3505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Ловишки с ленточкам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67200" y="3200400"/>
            <a:ext cx="4648200" cy="3486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1752600"/>
            <a:ext cx="3657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</a:t>
            </a:r>
            <a:r>
              <a:rPr lang="ru-RU" sz="2400" b="1" dirty="0" err="1" smtClean="0"/>
              <a:t>Ловишки</a:t>
            </a:r>
            <a:r>
              <a:rPr lang="ru-RU" sz="2400" b="1" dirty="0" smtClean="0"/>
              <a:t> </a:t>
            </a:r>
            <a:r>
              <a:rPr lang="ru-RU" sz="2400" b="1" smtClean="0"/>
              <a:t>с ленточками</a:t>
            </a:r>
            <a:r>
              <a:rPr lang="ru-RU" sz="2400" b="1" smtClean="0"/>
              <a:t>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8768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«Дни недели»</a:t>
            </a:r>
            <a:endParaRPr lang="ru-RU" sz="24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 попадис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3200" y="152400"/>
            <a:ext cx="4973109" cy="37298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Не попадись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2400" y="2971800"/>
            <a:ext cx="4953000" cy="3714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16764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«Не попадись!»</a:t>
            </a:r>
            <a:endParaRPr lang="ru-RU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ъедобное-несъедобно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1" y="152401"/>
            <a:ext cx="4775200" cy="3581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Третий лишний парам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19600" y="2819400"/>
            <a:ext cx="4536131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1600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«Третий лишний»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1" y="4572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</a:t>
            </a:r>
            <a:r>
              <a:rPr lang="ru-RU" sz="2400" b="1" dirty="0" err="1" smtClean="0"/>
              <a:t>Съедобное-несъедобное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/>
          <a:lstStyle/>
          <a:p>
            <a:r>
              <a:rPr lang="ru-RU" dirty="0" smtClean="0"/>
              <a:t>Подвижные игры </a:t>
            </a:r>
            <a:r>
              <a:rPr lang="ru-RU" b="1" dirty="0" smtClean="0"/>
              <a:t>классифицируются</a:t>
            </a:r>
            <a:r>
              <a:rPr lang="ru-RU" dirty="0" smtClean="0"/>
              <a:t>: 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по возрасту</a:t>
            </a:r>
            <a:r>
              <a:rPr lang="ru-RU" dirty="0" smtClean="0"/>
              <a:t>;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по степени подвижности </a:t>
            </a:r>
            <a:r>
              <a:rPr lang="ru-RU" dirty="0" smtClean="0"/>
              <a:t>ребенка в игре (игры с малой, средней, большой подвижностью); 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по видам движений </a:t>
            </a:r>
            <a:r>
              <a:rPr lang="ru-RU" dirty="0" smtClean="0"/>
              <a:t>(игры с бегом, метанием и т.д.);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по содержанию </a:t>
            </a:r>
            <a:r>
              <a:rPr lang="ru-RU" dirty="0" smtClean="0"/>
              <a:t>(подвижные игры с правилами и спортивные игры).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Третий лишни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533400"/>
            <a:ext cx="8305800" cy="5562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60198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«Третий лишний»</a:t>
            </a:r>
            <a:endParaRPr lang="ru-RU" sz="24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b="1" dirty="0" smtClean="0"/>
          </a:p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897563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/>
              <a:t>Все подвижные игры делят на две большие группы:</a:t>
            </a:r>
          </a:p>
          <a:p>
            <a:r>
              <a:rPr lang="ru-RU" sz="5600" b="1" dirty="0" smtClean="0"/>
              <a:t>Элементарные</a:t>
            </a:r>
          </a:p>
          <a:p>
            <a:r>
              <a:rPr lang="ru-RU" sz="5600" dirty="0" smtClean="0"/>
              <a:t>1. </a:t>
            </a:r>
            <a:r>
              <a:rPr lang="ru-RU" sz="5600" b="1" i="1" dirty="0" smtClean="0"/>
              <a:t>Сюжетные</a:t>
            </a:r>
            <a:r>
              <a:rPr lang="ru-RU" sz="5600" b="1" dirty="0" smtClean="0"/>
              <a:t> </a:t>
            </a:r>
            <a:r>
              <a:rPr lang="ru-RU" sz="5600" b="1" i="1" dirty="0" smtClean="0"/>
              <a:t>подвижные игры </a:t>
            </a:r>
            <a:r>
              <a:rPr lang="ru-RU" sz="5600" dirty="0" smtClean="0"/>
              <a:t>– имеют готовый сюжет и твердо зафиксированные правила. Сюжет отражает явления окружающей жизни (трудовые действия людей, движение транспорта, движения и повадки животных, птиц и т.д.). Игровые действия связаны с развитием сюжета и с ролью, которую выполняет ребенок. Правила обусловливают начало и прекращение движения, определяют поведение и взаимоотношения играющих, уточняют ход игры. Подчинение правилам обязательно для всех. Сюжетные подвижные игры</a:t>
            </a:r>
            <a:r>
              <a:rPr lang="ru-RU" sz="5600" b="1" dirty="0" smtClean="0"/>
              <a:t> </a:t>
            </a:r>
            <a:r>
              <a:rPr lang="ru-RU" sz="5600" dirty="0" smtClean="0"/>
              <a:t>преимущественно коллективные (небольшими группами и всей группой). </a:t>
            </a:r>
          </a:p>
          <a:p>
            <a:r>
              <a:rPr lang="ru-RU" sz="5600" dirty="0" smtClean="0"/>
              <a:t>2. </a:t>
            </a:r>
            <a:r>
              <a:rPr lang="ru-RU" sz="5600" b="1" i="1" dirty="0" smtClean="0"/>
              <a:t>Бессюжетные подвижные игры</a:t>
            </a:r>
            <a:r>
              <a:rPr lang="ru-RU" sz="5600" b="1" dirty="0" smtClean="0"/>
              <a:t> </a:t>
            </a:r>
            <a:r>
              <a:rPr lang="ru-RU" sz="5600" dirty="0" smtClean="0"/>
              <a:t>типа </a:t>
            </a:r>
            <a:r>
              <a:rPr lang="ru-RU" sz="5600" dirty="0" err="1" smtClean="0"/>
              <a:t>ловишек</a:t>
            </a:r>
            <a:r>
              <a:rPr lang="ru-RU" sz="5600" dirty="0" smtClean="0"/>
              <a:t>, перебежек («</a:t>
            </a:r>
            <a:r>
              <a:rPr lang="ru-RU" sz="5600" dirty="0" err="1" smtClean="0"/>
              <a:t>Ловишки</a:t>
            </a:r>
            <a:r>
              <a:rPr lang="ru-RU" sz="5600" dirty="0" smtClean="0"/>
              <a:t>», «Перебежки») не имеют сюжета, образов, но сходны с сюжетными наличием правил, ролей, взаимообусловленностью игровых действий всех участников. Эти игры связаны с выполнением конкретного двигательного задания и требуют от детей большой самостоятельности, быстроты, ловкости, ориентировки в пространстве.</a:t>
            </a:r>
          </a:p>
          <a:p>
            <a:r>
              <a:rPr lang="ru-RU" sz="5600" dirty="0" smtClean="0"/>
              <a:t>3. </a:t>
            </a:r>
            <a:r>
              <a:rPr lang="ru-RU" sz="5600" b="1" i="1" dirty="0" smtClean="0"/>
              <a:t>Игры с использованием предметов</a:t>
            </a:r>
            <a:r>
              <a:rPr lang="ru-RU" sz="5600" b="1" dirty="0" smtClean="0"/>
              <a:t> </a:t>
            </a:r>
            <a:r>
              <a:rPr lang="ru-RU" sz="5600" dirty="0" smtClean="0"/>
              <a:t>(кегли, </a:t>
            </a:r>
            <a:r>
              <a:rPr lang="ru-RU" sz="5600" dirty="0" err="1" smtClean="0"/>
              <a:t>кольцеброс</a:t>
            </a:r>
            <a:r>
              <a:rPr lang="ru-RU" sz="5600" dirty="0" smtClean="0"/>
              <a:t>, бабки, «Школа мяча» и др.). Эти виды игр проводятся с небольшими группами детей. Правила в таких играх направлены на порядок расстановки предметов, пользования ими, очередность действий играющих. В этих играх наблюдаются элементы соревнования с целью достижения лучших результатов.</a:t>
            </a:r>
          </a:p>
          <a:p>
            <a:r>
              <a:rPr lang="ru-RU" sz="5600" dirty="0" smtClean="0"/>
              <a:t>4. </a:t>
            </a:r>
            <a:r>
              <a:rPr lang="ru-RU" sz="5600" b="1" i="1" dirty="0" smtClean="0"/>
              <a:t>Игры-забавы, аттракционы</a:t>
            </a:r>
            <a:r>
              <a:rPr lang="ru-RU" sz="5600" i="1" dirty="0" smtClean="0"/>
              <a:t>.</a:t>
            </a:r>
            <a:r>
              <a:rPr lang="ru-RU" sz="5600" dirty="0" smtClean="0"/>
              <a:t> В играх-забавах, аттракционах двигательные задания выполняются в необычных условиях и часто включают элемент соревнования, при этом несколько детей выполняют двигательные задания (бег в мешках и др.), остальные дети являются зрителями. Игры-забавы, аттракционы доставляют зрителям много радости.</a:t>
            </a:r>
          </a:p>
          <a:p>
            <a:r>
              <a:rPr lang="ru-RU" sz="5600" dirty="0" smtClean="0"/>
              <a:t>5. Особую группу составляют </a:t>
            </a:r>
            <a:r>
              <a:rPr lang="ru-RU" sz="5600" b="1" i="1" dirty="0" smtClean="0"/>
              <a:t>хороводные игры</a:t>
            </a:r>
            <a:r>
              <a:rPr lang="ru-RU" sz="5600" dirty="0" smtClean="0"/>
              <a:t>. Они проходят под песню или стихотворение, что придает специфичный оттенок движениям.</a:t>
            </a:r>
          </a:p>
          <a:p>
            <a:r>
              <a:rPr lang="ru-RU" sz="5600" b="1" dirty="0" smtClean="0"/>
              <a:t>Сложные</a:t>
            </a:r>
            <a:r>
              <a:rPr lang="ru-RU" sz="5600" dirty="0" smtClean="0"/>
              <a:t> – спортивные игры (городки, бадминтон, настольный теннис, баскетбол, волейбол, футбол, хоккей и др.).</a:t>
            </a:r>
          </a:p>
          <a:p>
            <a:r>
              <a:rPr lang="ru-RU" sz="5600" b="1" dirty="0" smtClean="0"/>
              <a:t>Спортивные игры </a:t>
            </a:r>
            <a:r>
              <a:rPr lang="ru-RU" sz="5600" dirty="0" smtClean="0"/>
              <a:t>– высшая ступень подвижных игр. Правила в них строго регламентированы, они требуют специальных площадок и оборудования. Для спортивных игр характерным является наличие сложной техники движений и определенной тактики поведения в процессе игры. Это требует от участников специальной подготовки, тренировки. Каждая игра рассчитана на точно установленное количество играющих, определенную площадку, инвентарь (Дмитриенко И.С.).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Подбор подвижных игр зависит от условий работы каждой возрастной группы:</a:t>
            </a:r>
            <a:endParaRPr lang="ru-RU" dirty="0" smtClean="0"/>
          </a:p>
          <a:p>
            <a:r>
              <a:rPr lang="ru-RU" dirty="0" smtClean="0"/>
              <a:t>- общего уровня физического, умственного развития детей,</a:t>
            </a:r>
          </a:p>
          <a:p>
            <a:r>
              <a:rPr lang="ru-RU" dirty="0" smtClean="0"/>
              <a:t>- их двигательных умений;</a:t>
            </a:r>
          </a:p>
          <a:p>
            <a:r>
              <a:rPr lang="ru-RU" dirty="0" smtClean="0"/>
              <a:t>- состояния здоровья каждого ребенка,</a:t>
            </a:r>
          </a:p>
          <a:p>
            <a:r>
              <a:rPr lang="ru-RU" dirty="0" smtClean="0"/>
              <a:t>- его индивидуальных типологических особенностей,</a:t>
            </a:r>
          </a:p>
          <a:p>
            <a:r>
              <a:rPr lang="ru-RU" dirty="0" smtClean="0"/>
              <a:t>- времени года,</a:t>
            </a:r>
          </a:p>
          <a:p>
            <a:r>
              <a:rPr lang="ru-RU" dirty="0" smtClean="0"/>
              <a:t>- режима дня,</a:t>
            </a:r>
          </a:p>
          <a:p>
            <a:r>
              <a:rPr lang="ru-RU" dirty="0" smtClean="0"/>
              <a:t>- места проведения игр,</a:t>
            </a:r>
          </a:p>
          <a:p>
            <a:r>
              <a:rPr lang="ru-RU" dirty="0" smtClean="0"/>
              <a:t>- интересов детей.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77500" lnSpcReduction="20000"/>
          </a:bodyPr>
          <a:lstStyle/>
          <a:p>
            <a:r>
              <a:rPr lang="ru-RU" sz="3400" b="1" dirty="0" smtClean="0"/>
              <a:t>Методика проведения подвижных игр </a:t>
            </a:r>
            <a:r>
              <a:rPr lang="ru-RU" dirty="0" smtClean="0"/>
              <a:t>включает в себя неограниченные возможности комплексного использования разнообразных приемов, направленных на формирование личности ребенка, умелое дидактическое руководство игрой.</a:t>
            </a:r>
          </a:p>
          <a:p>
            <a:r>
              <a:rPr lang="ru-RU" dirty="0" smtClean="0"/>
              <a:t>Особое значение имеют профессиональная подготовка воспитателя, педагогическая наблюдательность и предвидение. Стимулируя у ребенка интерес к игре, увлекая его игровой деятельностью, педагог замечает и выделяет существенные факторы в его развитии и поведении; определяет (подчас по отдельным штрихам) реальные изменения в знаниях, умениях и навыках. Важно помочь ребенку закрепить положительные качества и постепенно преодолеть отрицательные. Педагогическая наблюдательность, любовь к детям позволяют педагогу вдумчиво выбирать методы руководства их деятельностью, корректировать поведение ребенка и свое собственное; создавать радостную, доброжелательную атмосферу в группе. Детская радость, сопровождающая игру, способствует формированию физических, психических, духовных, эстетических и нравственных качеств ребенка.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Методика проведения подвижной игры </a:t>
            </a:r>
            <a:r>
              <a:rPr lang="ru-RU" dirty="0" smtClean="0"/>
              <a:t>включает неограниченные возможности комплексного использования разнообразных приёмов, направленных на формирование личности ребёнка, умелое педагогическое руководство ею.</a:t>
            </a:r>
          </a:p>
          <a:p>
            <a:r>
              <a:rPr lang="ru-RU" b="1" dirty="0" smtClean="0"/>
              <a:t>Методика проведения </a:t>
            </a:r>
            <a:r>
              <a:rPr lang="ru-RU" dirty="0" smtClean="0"/>
              <a:t>подвижной игры </a:t>
            </a:r>
            <a:r>
              <a:rPr lang="ru-RU" b="1" dirty="0" smtClean="0"/>
              <a:t>включает</a:t>
            </a:r>
            <a:r>
              <a:rPr lang="ru-RU" dirty="0" smtClean="0"/>
              <a:t> в себя:</a:t>
            </a:r>
          </a:p>
          <a:p>
            <a:r>
              <a:rPr lang="ru-RU" b="1" dirty="0" smtClean="0"/>
              <a:t>Выбор игры;</a:t>
            </a:r>
          </a:p>
          <a:p>
            <a:r>
              <a:rPr lang="ru-RU" b="1" dirty="0" smtClean="0"/>
              <a:t>Сбор детей на игру;</a:t>
            </a:r>
          </a:p>
          <a:p>
            <a:r>
              <a:rPr lang="ru-RU" b="1" dirty="0" smtClean="0"/>
              <a:t>Создание интереса;</a:t>
            </a:r>
          </a:p>
          <a:p>
            <a:r>
              <a:rPr lang="ru-RU" b="1" dirty="0" smtClean="0"/>
              <a:t>Объяснение правил игры;</a:t>
            </a:r>
          </a:p>
          <a:p>
            <a:r>
              <a:rPr lang="ru-RU" b="1" dirty="0" smtClean="0"/>
              <a:t>Распределение ролей;</a:t>
            </a:r>
          </a:p>
          <a:p>
            <a:r>
              <a:rPr lang="ru-RU" b="1" dirty="0" smtClean="0"/>
              <a:t>Руководство ходом игры;</a:t>
            </a:r>
          </a:p>
          <a:p>
            <a:r>
              <a:rPr lang="ru-RU" b="1" dirty="0" smtClean="0"/>
              <a:t>Подведение итога.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Проведение подвижных игр в разных возрастных группах.</a:t>
            </a:r>
          </a:p>
          <a:p>
            <a:r>
              <a:rPr lang="ru-RU" dirty="0" smtClean="0"/>
              <a:t>Игровая деятельность ребенка начинает развиваться уже в раннем возрасте. Для того чтобы игра малышей была полноценной, необходимо создавать для них педагогически целесообразную внешнюю обстановку, правильно подбирать игрушки. Дети второго года жизни очень подвижны. Для удовлетворения их потребности в движении необходимо иметь на участке горку, скамейки, ящики и другие пособия. Детям должно быть предоставлено достаточно места, чтобы бегать, подниматься на ступеньки, сползать по скату горки и т. д., играть в прятки, догонялки.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играх детей старше полутора лет можно заметить признаки подражания взрослым. Учитывая это, воспитатель вовлекает их в игры с помощью игрушек, старается разбудить интерес эмоциональным образным объяснением. </a:t>
            </a: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sz="3400" b="1" dirty="0" smtClean="0">
                <a:solidFill>
                  <a:srgbClr val="002060"/>
                </a:solidFill>
              </a:rPr>
              <a:t>младших группах </a:t>
            </a:r>
            <a:r>
              <a:rPr lang="ru-RU" dirty="0" smtClean="0"/>
              <a:t>наиболее часто используются сюжетные игры и простейшие несюжетные игры типа «</a:t>
            </a:r>
            <a:r>
              <a:rPr lang="ru-RU" dirty="0" err="1" smtClean="0"/>
              <a:t>ловишек</a:t>
            </a:r>
            <a:r>
              <a:rPr lang="ru-RU" dirty="0" smtClean="0"/>
              <a:t>», а также игры-забавы. Малышей привлекает в игре главным образом процесс действия: им интересно бежать, догонять, бросать и т. д. Важно научить их действовать точно по сигналу, подчиняться простым правилам игры. Успешность проведения игры зависит от воспитателя. Он должен заинтересовать детей, дать образцы движений. Ведущие роли в игре педагог выполняет сам или поручает наиболее активному ребенку, иногда готовит к этому кого-то из ребят старших групп. Важно помнить, что водящий только делает вид, что ловит детей: этот педагогический прием используется для того, чтобы малыши не испугались и у них не пропал интерес к игре.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1676</Words>
  <PresentationFormat>Экран (4:3)</PresentationFormat>
  <Paragraphs>87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   Подвижные игры 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Из опыта работы: Младшая группа</vt:lpstr>
      <vt:lpstr>Слайд 15</vt:lpstr>
      <vt:lpstr>Слайд 16</vt:lpstr>
      <vt:lpstr>Слайд 17</vt:lpstr>
      <vt:lpstr>Средняя группа</vt:lpstr>
      <vt:lpstr>Слайд 19</vt:lpstr>
      <vt:lpstr>Слайд 20</vt:lpstr>
      <vt:lpstr>Старшая группа</vt:lpstr>
      <vt:lpstr>Слайд 22</vt:lpstr>
      <vt:lpstr>Слайд 23</vt:lpstr>
      <vt:lpstr>Слайд 24</vt:lpstr>
      <vt:lpstr>Слайд 25</vt:lpstr>
      <vt:lpstr>Подготовительная группа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</dc:title>
  <dc:creator>пользователь</dc:creator>
  <cp:lastModifiedBy>пользователь</cp:lastModifiedBy>
  <cp:revision>44</cp:revision>
  <dcterms:created xsi:type="dcterms:W3CDTF">2022-11-11T19:52:15Z</dcterms:created>
  <dcterms:modified xsi:type="dcterms:W3CDTF">2022-11-13T12:17:08Z</dcterms:modified>
</cp:coreProperties>
</file>