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5DA305A-8F6A-4A7C-9291-2AAF36F122F7}" v="386" dt="2022-11-13T14:17:18.97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2" autoAdjust="0"/>
    <p:restoredTop sz="94660"/>
  </p:normalViewPr>
  <p:slideViewPr>
    <p:cSldViewPr snapToGrid="0">
      <p:cViewPr varScale="1">
        <p:scale>
          <a:sx n="74" d="100"/>
          <a:sy n="74" d="100"/>
        </p:scale>
        <p:origin x="49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6DFF08F-DC6B-4601-B491-B0F83F6DD2DA}" type="datetimeFigureOut">
              <a:rPr lang="en-US" dirty="0"/>
              <a:t>11/13/2022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118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74225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38198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97191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1385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89365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11/13/2022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9412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11/13/2022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88064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11/13/2022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42026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24715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3673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96DFF08F-DC6B-4601-B491-B0F83F6DD2DA}" type="datetimeFigureOut">
              <a:rPr lang="en-US" dirty="0"/>
              <a:pPr/>
              <a:t>11/13/2022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7321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05490" y="882376"/>
            <a:ext cx="11505336" cy="2767930"/>
          </a:xfrm>
        </p:spPr>
        <p:txBody>
          <a:bodyPr/>
          <a:lstStyle/>
          <a:p>
            <a:r>
              <a:rPr lang="ru-RU" sz="3600" b="0" cap="none" dirty="0">
                <a:latin typeface="Times New Roman"/>
                <a:cs typeface="Times New Roman"/>
              </a:rPr>
              <a:t>Презентация для детей второй младшей группы на тему:</a:t>
            </a:r>
            <a:endParaRPr lang="ru-RU" cap="none" dirty="0" err="1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09530" y="4372842"/>
            <a:ext cx="8767860" cy="138816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z="6000" dirty="0">
                <a:latin typeface="Times New Roman"/>
                <a:cs typeface="Times New Roman"/>
              </a:rPr>
              <a:t>"ФРУКТЫ"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16515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A0D5898-9321-704A-6D7C-6A7AB5D48D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/>
            </a:r>
            <a:br>
              <a:rPr lang="ru-RU" dirty="0"/>
            </a:br>
            <a:endParaRPr lang="ru-RU"/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xmlns="" id="{C844E80D-D3C4-27CE-32A4-5F63FA61CE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3000" y="547778"/>
            <a:ext cx="9872871" cy="554822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45720" indent="0" algn="ctr">
              <a:buNone/>
            </a:pPr>
            <a:r>
              <a:rPr lang="ru-RU" sz="4400" dirty="0">
                <a:latin typeface="Times New Roman"/>
                <a:cs typeface="Times New Roman"/>
              </a:rPr>
              <a:t>Кто-то там, в углу садовом,</a:t>
            </a:r>
            <a:br>
              <a:rPr lang="ru-RU" sz="4400" dirty="0">
                <a:latin typeface="Times New Roman"/>
                <a:cs typeface="Times New Roman"/>
              </a:rPr>
            </a:br>
            <a:r>
              <a:rPr lang="ru-RU" sz="4400" dirty="0">
                <a:latin typeface="Times New Roman"/>
                <a:cs typeface="Times New Roman"/>
              </a:rPr>
              <a:t>В скромной платьице лиловом,</a:t>
            </a:r>
            <a:br>
              <a:rPr lang="ru-RU" sz="4400" dirty="0">
                <a:latin typeface="Times New Roman"/>
                <a:cs typeface="Times New Roman"/>
              </a:rPr>
            </a:br>
            <a:r>
              <a:rPr lang="ru-RU" sz="4400" dirty="0">
                <a:latin typeface="Times New Roman"/>
                <a:cs typeface="Times New Roman"/>
              </a:rPr>
              <a:t>Прячется в листве пугливо,</a:t>
            </a:r>
            <a:br>
              <a:rPr lang="ru-RU" sz="4400" dirty="0">
                <a:latin typeface="Times New Roman"/>
                <a:cs typeface="Times New Roman"/>
              </a:rPr>
            </a:br>
            <a:r>
              <a:rPr lang="ru-RU" sz="4400" dirty="0">
                <a:latin typeface="Times New Roman"/>
                <a:cs typeface="Times New Roman"/>
              </a:rPr>
              <a:t>Догадались? Это...</a:t>
            </a:r>
          </a:p>
        </p:txBody>
      </p:sp>
    </p:spTree>
    <p:extLst>
      <p:ext uri="{BB962C8B-B14F-4D97-AF65-F5344CB8AC3E}">
        <p14:creationId xmlns:p14="http://schemas.microsoft.com/office/powerpoint/2010/main" val="8850587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A0D5898-9321-704A-6D7C-6A7AB5D48D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/>
            </a:r>
            <a:br>
              <a:rPr lang="ru-RU" dirty="0"/>
            </a:br>
            <a:endParaRPr lang="ru-RU"/>
          </a:p>
        </p:txBody>
      </p:sp>
      <p:pic>
        <p:nvPicPr>
          <p:cNvPr id="3" name="Рисунок 3" descr="Изображение выглядит как растение, фрукт, виноград, ягода&#10;&#10;Автоматически созданное описание">
            <a:extLst>
              <a:ext uri="{FF2B5EF4-FFF2-40B4-BE49-F238E27FC236}">
                <a16:creationId xmlns:a16="http://schemas.microsoft.com/office/drawing/2014/main" xmlns="" id="{23A61CD1-FA1C-DD80-0995-614E0C21D8B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20300" y="547778"/>
            <a:ext cx="8318271" cy="5548222"/>
          </a:xfrm>
        </p:spPr>
      </p:pic>
    </p:spTree>
    <p:extLst>
      <p:ext uri="{BB962C8B-B14F-4D97-AF65-F5344CB8AC3E}">
        <p14:creationId xmlns:p14="http://schemas.microsoft.com/office/powerpoint/2010/main" val="12597574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A0D5898-9321-704A-6D7C-6A7AB5D48D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/>
            </a:r>
            <a:br>
              <a:rPr lang="ru-RU" dirty="0"/>
            </a:br>
            <a:endParaRPr lang="ru-RU"/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xmlns="" id="{C844E80D-D3C4-27CE-32A4-5F63FA61CE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3000" y="547778"/>
            <a:ext cx="9872871" cy="554822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45720" indent="0" algn="ctr">
              <a:buNone/>
            </a:pPr>
            <a:r>
              <a:rPr lang="ru-RU" sz="4400" dirty="0">
                <a:latin typeface="Times New Roman"/>
                <a:cs typeface="Times New Roman"/>
              </a:rPr>
              <a:t>Как хорош осенний сад,</a:t>
            </a:r>
            <a:br>
              <a:rPr lang="ru-RU" sz="4400" dirty="0">
                <a:latin typeface="Times New Roman"/>
                <a:cs typeface="Times New Roman"/>
              </a:rPr>
            </a:br>
            <a:r>
              <a:rPr lang="ru-RU" sz="4400" dirty="0">
                <a:latin typeface="Times New Roman"/>
                <a:cs typeface="Times New Roman"/>
              </a:rPr>
              <a:t>Фруктами всегда богат!</a:t>
            </a:r>
            <a:br>
              <a:rPr lang="ru-RU" sz="4400" dirty="0">
                <a:latin typeface="Times New Roman"/>
                <a:cs typeface="Times New Roman"/>
              </a:rPr>
            </a:br>
            <a:r>
              <a:rPr lang="ru-RU" sz="4400" dirty="0">
                <a:latin typeface="Times New Roman"/>
                <a:cs typeface="Times New Roman"/>
              </a:rPr>
              <a:t>Вишен стройных целый ряд -</a:t>
            </a:r>
            <a:br>
              <a:rPr lang="ru-RU" sz="4400" dirty="0">
                <a:latin typeface="Times New Roman"/>
                <a:cs typeface="Times New Roman"/>
              </a:rPr>
            </a:br>
            <a:r>
              <a:rPr lang="ru-RU" sz="4400" dirty="0">
                <a:latin typeface="Times New Roman"/>
                <a:cs typeface="Times New Roman"/>
              </a:rPr>
              <a:t>Рубином ягоды горят.</a:t>
            </a:r>
            <a:br>
              <a:rPr lang="ru-RU" sz="4400" dirty="0">
                <a:latin typeface="Times New Roman"/>
                <a:cs typeface="Times New Roman"/>
              </a:rPr>
            </a:br>
            <a:r>
              <a:rPr lang="ru-RU" sz="4400" dirty="0">
                <a:latin typeface="Times New Roman"/>
                <a:cs typeface="Times New Roman"/>
              </a:rPr>
              <a:t>Рядом здесь растёт и слива,</a:t>
            </a:r>
            <a:br>
              <a:rPr lang="ru-RU" sz="4400" dirty="0">
                <a:latin typeface="Times New Roman"/>
                <a:cs typeface="Times New Roman"/>
              </a:rPr>
            </a:br>
            <a:r>
              <a:rPr lang="ru-RU" sz="4400" dirty="0">
                <a:latin typeface="Times New Roman"/>
                <a:cs typeface="Times New Roman"/>
              </a:rPr>
              <a:t>Плодами сочными красива.</a:t>
            </a:r>
            <a:br>
              <a:rPr lang="ru-RU" sz="4400" dirty="0">
                <a:latin typeface="Times New Roman"/>
                <a:cs typeface="Times New Roman"/>
              </a:rPr>
            </a:br>
            <a:r>
              <a:rPr lang="ru-RU" sz="4400" dirty="0">
                <a:latin typeface="Times New Roman"/>
                <a:cs typeface="Times New Roman"/>
              </a:rPr>
              <a:t>Груш и яблок аромат,</a:t>
            </a:r>
            <a:br>
              <a:rPr lang="ru-RU" sz="4400" dirty="0">
                <a:latin typeface="Times New Roman"/>
                <a:cs typeface="Times New Roman"/>
              </a:rPr>
            </a:br>
            <a:r>
              <a:rPr lang="ru-RU" sz="4400" dirty="0">
                <a:latin typeface="Times New Roman"/>
                <a:cs typeface="Times New Roman"/>
              </a:rPr>
              <a:t>Съесть одно бы каждый рад!</a:t>
            </a:r>
          </a:p>
        </p:txBody>
      </p:sp>
    </p:spTree>
    <p:extLst>
      <p:ext uri="{BB962C8B-B14F-4D97-AF65-F5344CB8AC3E}">
        <p14:creationId xmlns:p14="http://schemas.microsoft.com/office/powerpoint/2010/main" val="39497913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A0D5898-9321-704A-6D7C-6A7AB5D48D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/>
            </a:r>
            <a:br>
              <a:rPr lang="ru-RU" dirty="0"/>
            </a:br>
            <a:endParaRPr lang="ru-RU"/>
          </a:p>
        </p:txBody>
      </p:sp>
      <p:pic>
        <p:nvPicPr>
          <p:cNvPr id="3" name="Рисунок 3" descr="Изображение выглядит как трава, внешний, набор, разнообразие&#10;&#10;Автоматически созданное описание">
            <a:extLst>
              <a:ext uri="{FF2B5EF4-FFF2-40B4-BE49-F238E27FC236}">
                <a16:creationId xmlns:a16="http://schemas.microsoft.com/office/drawing/2014/main" xmlns="" id="{BF3130FD-485F-6254-BB0F-43EA18F5845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51197" y="317740"/>
            <a:ext cx="4485230" cy="6223391"/>
          </a:xfrm>
        </p:spPr>
      </p:pic>
    </p:spTree>
    <p:extLst>
      <p:ext uri="{BB962C8B-B14F-4D97-AF65-F5344CB8AC3E}">
        <p14:creationId xmlns:p14="http://schemas.microsoft.com/office/powerpoint/2010/main" val="1610555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A0D5898-9321-704A-6D7C-6A7AB5D48D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/>
            </a:r>
            <a:br>
              <a:rPr lang="ru-RU" dirty="0"/>
            </a:br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2D3A70D-FF1F-2A6B-4A2A-29295877D8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3000" y="605287"/>
            <a:ext cx="9872871" cy="5490713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45720" indent="0" algn="ctr">
              <a:buNone/>
            </a:pPr>
            <a:r>
              <a:rPr lang="ru-RU" sz="4400" dirty="0">
                <a:latin typeface="Times New Roman"/>
                <a:cs typeface="Times New Roman"/>
              </a:rPr>
              <a:t>Круглое, румяное,</a:t>
            </a:r>
            <a:br>
              <a:rPr lang="ru-RU" sz="4400" dirty="0">
                <a:latin typeface="Times New Roman"/>
                <a:cs typeface="Times New Roman"/>
              </a:rPr>
            </a:br>
            <a:r>
              <a:rPr lang="ru-RU" sz="4400" dirty="0">
                <a:latin typeface="Times New Roman"/>
                <a:cs typeface="Times New Roman"/>
              </a:rPr>
              <a:t>Я расту на ветке.</a:t>
            </a:r>
            <a:br>
              <a:rPr lang="ru-RU" sz="4400" dirty="0">
                <a:latin typeface="Times New Roman"/>
                <a:cs typeface="Times New Roman"/>
              </a:rPr>
            </a:br>
            <a:r>
              <a:rPr lang="ru-RU" sz="4400" dirty="0">
                <a:latin typeface="Times New Roman"/>
                <a:cs typeface="Times New Roman"/>
              </a:rPr>
              <a:t>Любят меня взрослые</a:t>
            </a:r>
            <a:br>
              <a:rPr lang="ru-RU" sz="4400" dirty="0">
                <a:latin typeface="Times New Roman"/>
                <a:cs typeface="Times New Roman"/>
              </a:rPr>
            </a:br>
            <a:r>
              <a:rPr lang="ru-RU" sz="4400" dirty="0">
                <a:latin typeface="Times New Roman"/>
                <a:cs typeface="Times New Roman"/>
              </a:rPr>
              <a:t>И маленькие детки.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8611125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A0D5898-9321-704A-6D7C-6A7AB5D48D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/>
            </a:r>
            <a:br>
              <a:rPr lang="ru-RU" dirty="0"/>
            </a:br>
            <a:endParaRPr lang="ru-RU"/>
          </a:p>
        </p:txBody>
      </p:sp>
      <p:pic>
        <p:nvPicPr>
          <p:cNvPr id="4" name="Рисунок 4" descr="Изображение выглядит как яблоко, фрукт, зеленый&#10;&#10;Автоматически созданное описание">
            <a:extLst>
              <a:ext uri="{FF2B5EF4-FFF2-40B4-BE49-F238E27FC236}">
                <a16:creationId xmlns:a16="http://schemas.microsoft.com/office/drawing/2014/main" xmlns="" id="{3387536D-5DD6-28CA-38C5-613110B134F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44395" y="677174"/>
            <a:ext cx="8692422" cy="5490713"/>
          </a:xfrm>
        </p:spPr>
      </p:pic>
    </p:spTree>
    <p:extLst>
      <p:ext uri="{BB962C8B-B14F-4D97-AF65-F5344CB8AC3E}">
        <p14:creationId xmlns:p14="http://schemas.microsoft.com/office/powerpoint/2010/main" val="29961696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A0D5898-9321-704A-6D7C-6A7AB5D48D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/>
            </a:r>
            <a:br>
              <a:rPr lang="ru-RU" dirty="0"/>
            </a:br>
            <a:endParaRPr lang="ru-RU"/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xmlns="" id="{C844E80D-D3C4-27CE-32A4-5F63FA61CE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3000" y="547778"/>
            <a:ext cx="9872871" cy="554822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45720" indent="0" algn="ctr">
              <a:buNone/>
            </a:pPr>
            <a:r>
              <a:rPr lang="ru-RU" sz="4400" dirty="0">
                <a:latin typeface="Times New Roman"/>
                <a:cs typeface="Times New Roman"/>
              </a:rPr>
              <a:t>С оранжевой кожей,</a:t>
            </a:r>
            <a:br>
              <a:rPr lang="ru-RU" sz="4400" dirty="0">
                <a:latin typeface="Times New Roman"/>
                <a:cs typeface="Times New Roman"/>
              </a:rPr>
            </a:br>
            <a:r>
              <a:rPr lang="ru-RU" sz="4400" dirty="0">
                <a:latin typeface="Times New Roman"/>
                <a:cs typeface="Times New Roman"/>
              </a:rPr>
              <a:t>На мячик похожий,</a:t>
            </a:r>
            <a:br>
              <a:rPr lang="ru-RU" sz="4400" dirty="0">
                <a:latin typeface="Times New Roman"/>
                <a:cs typeface="Times New Roman"/>
              </a:rPr>
            </a:br>
            <a:r>
              <a:rPr lang="ru-RU" sz="4400" dirty="0">
                <a:latin typeface="Times New Roman"/>
                <a:cs typeface="Times New Roman"/>
              </a:rPr>
              <a:t>Но в центре не пусто,</a:t>
            </a:r>
            <a:br>
              <a:rPr lang="ru-RU" sz="4400" dirty="0">
                <a:latin typeface="Times New Roman"/>
                <a:cs typeface="Times New Roman"/>
              </a:rPr>
            </a:br>
            <a:r>
              <a:rPr lang="ru-RU" sz="4400" dirty="0">
                <a:latin typeface="Times New Roman"/>
                <a:cs typeface="Times New Roman"/>
              </a:rPr>
              <a:t>А сочно и вкусно.</a:t>
            </a:r>
          </a:p>
        </p:txBody>
      </p:sp>
    </p:spTree>
    <p:extLst>
      <p:ext uri="{BB962C8B-B14F-4D97-AF65-F5344CB8AC3E}">
        <p14:creationId xmlns:p14="http://schemas.microsoft.com/office/powerpoint/2010/main" val="5431632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A0D5898-9321-704A-6D7C-6A7AB5D48D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/>
            </a:r>
            <a:br>
              <a:rPr lang="ru-RU" dirty="0"/>
            </a:br>
            <a:endParaRPr lang="ru-RU"/>
          </a:p>
        </p:txBody>
      </p:sp>
      <p:pic>
        <p:nvPicPr>
          <p:cNvPr id="3" name="Рисунок 3" descr="Изображение выглядит как оранжевый, апельсины, цитрус, нарезанный ломтиками&#10;&#10;Автоматически созданное описание">
            <a:extLst>
              <a:ext uri="{FF2B5EF4-FFF2-40B4-BE49-F238E27FC236}">
                <a16:creationId xmlns:a16="http://schemas.microsoft.com/office/drawing/2014/main" xmlns="" id="{5F2C5CB4-CD14-ECB5-97D1-0EC84BFEA30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61475" y="547778"/>
            <a:ext cx="8035920" cy="5548222"/>
          </a:xfrm>
        </p:spPr>
      </p:pic>
    </p:spTree>
    <p:extLst>
      <p:ext uri="{BB962C8B-B14F-4D97-AF65-F5344CB8AC3E}">
        <p14:creationId xmlns:p14="http://schemas.microsoft.com/office/powerpoint/2010/main" val="7705753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A0D5898-9321-704A-6D7C-6A7AB5D48D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/>
            </a:r>
            <a:br>
              <a:rPr lang="ru-RU" dirty="0"/>
            </a:br>
            <a:endParaRPr lang="ru-RU"/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xmlns="" id="{C844E80D-D3C4-27CE-32A4-5F63FA61CE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3000" y="547778"/>
            <a:ext cx="9872871" cy="554822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45720" indent="0" algn="ctr">
              <a:buNone/>
            </a:pPr>
            <a:r>
              <a:rPr lang="ru-RU" sz="4400" dirty="0">
                <a:latin typeface="Times New Roman"/>
                <a:cs typeface="Times New Roman"/>
              </a:rPr>
              <a:t>Фрукт похож на неваляшку,</a:t>
            </a:r>
            <a:br>
              <a:rPr lang="ru-RU" sz="4400" dirty="0">
                <a:latin typeface="Times New Roman"/>
                <a:cs typeface="Times New Roman"/>
              </a:rPr>
            </a:br>
            <a:r>
              <a:rPr lang="ru-RU" sz="4400" dirty="0">
                <a:latin typeface="Times New Roman"/>
                <a:cs typeface="Times New Roman"/>
              </a:rPr>
              <a:t>Носит яркую рубашку,</a:t>
            </a:r>
            <a:br>
              <a:rPr lang="ru-RU" sz="4400" dirty="0">
                <a:latin typeface="Times New Roman"/>
                <a:cs typeface="Times New Roman"/>
              </a:rPr>
            </a:br>
            <a:r>
              <a:rPr lang="ru-RU" sz="4400" dirty="0">
                <a:latin typeface="Times New Roman"/>
                <a:cs typeface="Times New Roman"/>
              </a:rPr>
              <a:t>Тишину в саду нарушив,</a:t>
            </a:r>
            <a:br>
              <a:rPr lang="ru-RU" sz="4400" dirty="0">
                <a:latin typeface="Times New Roman"/>
                <a:cs typeface="Times New Roman"/>
              </a:rPr>
            </a:br>
            <a:r>
              <a:rPr lang="ru-RU" sz="4400" dirty="0">
                <a:latin typeface="Times New Roman"/>
                <a:cs typeface="Times New Roman"/>
              </a:rPr>
              <a:t>С дерева упала...</a:t>
            </a:r>
          </a:p>
        </p:txBody>
      </p:sp>
    </p:spTree>
    <p:extLst>
      <p:ext uri="{BB962C8B-B14F-4D97-AF65-F5344CB8AC3E}">
        <p14:creationId xmlns:p14="http://schemas.microsoft.com/office/powerpoint/2010/main" val="35582240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A0D5898-9321-704A-6D7C-6A7AB5D48D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/>
            </a:r>
            <a:br>
              <a:rPr lang="ru-RU" dirty="0"/>
            </a:br>
            <a:endParaRPr lang="ru-RU"/>
          </a:p>
        </p:txBody>
      </p:sp>
      <p:pic>
        <p:nvPicPr>
          <p:cNvPr id="3" name="Рисунок 3" descr="Изображение выглядит как фрукт, внутренний, груша, желтый&#10;&#10;Автоматически созданное описание">
            <a:extLst>
              <a:ext uri="{FF2B5EF4-FFF2-40B4-BE49-F238E27FC236}">
                <a16:creationId xmlns:a16="http://schemas.microsoft.com/office/drawing/2014/main" xmlns="" id="{21C37EEA-6EAA-0F08-B7B2-3AF9D0164E4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8998" y="547778"/>
            <a:ext cx="3120875" cy="5548222"/>
          </a:xfrm>
        </p:spPr>
      </p:pic>
    </p:spTree>
    <p:extLst>
      <p:ext uri="{BB962C8B-B14F-4D97-AF65-F5344CB8AC3E}">
        <p14:creationId xmlns:p14="http://schemas.microsoft.com/office/powerpoint/2010/main" val="25662538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A0D5898-9321-704A-6D7C-6A7AB5D48D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/>
            </a:r>
            <a:br>
              <a:rPr lang="ru-RU" dirty="0"/>
            </a:br>
            <a:endParaRPr lang="ru-RU"/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xmlns="" id="{C844E80D-D3C4-27CE-32A4-5F63FA61CE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3000" y="547778"/>
            <a:ext cx="9872871" cy="554822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45720" indent="0" algn="ctr">
              <a:buNone/>
            </a:pPr>
            <a:r>
              <a:rPr lang="ru-RU" sz="4400" dirty="0">
                <a:latin typeface="Times New Roman"/>
                <a:cs typeface="Times New Roman"/>
              </a:rPr>
              <a:t>В шкуре жёлтой,</a:t>
            </a:r>
            <a:br>
              <a:rPr lang="ru-RU" sz="4400" dirty="0">
                <a:latin typeface="Times New Roman"/>
                <a:cs typeface="Times New Roman"/>
              </a:rPr>
            </a:br>
            <a:r>
              <a:rPr lang="ru-RU" sz="4400" dirty="0">
                <a:latin typeface="Times New Roman"/>
                <a:cs typeface="Times New Roman"/>
              </a:rPr>
              <a:t>Кислый он.</a:t>
            </a:r>
            <a:br>
              <a:rPr lang="ru-RU" sz="4400" dirty="0">
                <a:latin typeface="Times New Roman"/>
                <a:cs typeface="Times New Roman"/>
              </a:rPr>
            </a:br>
            <a:r>
              <a:rPr lang="ru-RU" sz="4400" dirty="0" err="1">
                <a:latin typeface="Times New Roman"/>
                <a:cs typeface="Times New Roman"/>
              </a:rPr>
              <a:t>Назвывается</a:t>
            </a:r>
            <a:r>
              <a:rPr lang="ru-RU" sz="4400" dirty="0">
                <a:latin typeface="Times New Roman"/>
                <a:cs typeface="Times New Roman"/>
              </a:rPr>
              <a:t>...</a:t>
            </a:r>
          </a:p>
        </p:txBody>
      </p:sp>
    </p:spTree>
    <p:extLst>
      <p:ext uri="{BB962C8B-B14F-4D97-AF65-F5344CB8AC3E}">
        <p14:creationId xmlns:p14="http://schemas.microsoft.com/office/powerpoint/2010/main" val="24571358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A0D5898-9321-704A-6D7C-6A7AB5D48D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/>
            </a:r>
            <a:br>
              <a:rPr lang="ru-RU" dirty="0"/>
            </a:br>
            <a:endParaRPr lang="ru-RU"/>
          </a:p>
        </p:txBody>
      </p:sp>
      <p:pic>
        <p:nvPicPr>
          <p:cNvPr id="7" name="Рисунок 7" descr="Изображение выглядит как цитрус, апельсины, фрукт, оранжевый&#10;&#10;Автоматически созданное описание">
            <a:extLst>
              <a:ext uri="{FF2B5EF4-FFF2-40B4-BE49-F238E27FC236}">
                <a16:creationId xmlns:a16="http://schemas.microsoft.com/office/drawing/2014/main" xmlns="" id="{3BCC990C-A060-E1C8-9E45-669018AEBC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5656" y="964721"/>
            <a:ext cx="5853182" cy="4914741"/>
          </a:xfrm>
        </p:spPr>
      </p:pic>
    </p:spTree>
    <p:extLst>
      <p:ext uri="{BB962C8B-B14F-4D97-AF65-F5344CB8AC3E}">
        <p14:creationId xmlns:p14="http://schemas.microsoft.com/office/powerpoint/2010/main" val="3913452822"/>
      </p:ext>
    </p:extLst>
  </p:cSld>
  <p:clrMapOvr>
    <a:masterClrMapping/>
  </p:clrMapOvr>
</p:sld>
</file>

<file path=ppt/theme/theme1.xml><?xml version="1.0" encoding="utf-8"?>
<a:theme xmlns:a="http://schemas.openxmlformats.org/drawingml/2006/main" name="Basis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</Words>
  <Application>Microsoft Office PowerPoint</Application>
  <PresentationFormat>Широкоэкранный</PresentationFormat>
  <Paragraphs>20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6" baseType="lpstr">
      <vt:lpstr>Corbel</vt:lpstr>
      <vt:lpstr>Times New Roman</vt:lpstr>
      <vt:lpstr>Basis</vt:lpstr>
      <vt:lpstr>Презентация для детей второй младшей группы на тему: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administrator</dc:creator>
  <cp:lastModifiedBy>Валерия Александрова</cp:lastModifiedBy>
  <cp:revision>93</cp:revision>
  <dcterms:created xsi:type="dcterms:W3CDTF">2022-11-09T17:20:40Z</dcterms:created>
  <dcterms:modified xsi:type="dcterms:W3CDTF">2022-11-13T14:42:53Z</dcterms:modified>
</cp:coreProperties>
</file>