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71" r:id="rId6"/>
    <p:sldId id="261" r:id="rId7"/>
    <p:sldId id="263" r:id="rId8"/>
    <p:sldId id="262" r:id="rId9"/>
    <p:sldId id="264" r:id="rId10"/>
    <p:sldId id="265" r:id="rId11"/>
    <p:sldId id="269" r:id="rId12"/>
    <p:sldId id="266" r:id="rId13"/>
    <p:sldId id="267" r:id="rId14"/>
    <p:sldId id="270" r:id="rId15"/>
    <p:sldId id="259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57859-9697-4990-B1C0-B3815073F9F7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D645-98B6-4082-A0C8-64F07CD54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57859-9697-4990-B1C0-B3815073F9F7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D645-98B6-4082-A0C8-64F07CD54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57859-9697-4990-B1C0-B3815073F9F7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D645-98B6-4082-A0C8-64F07CD54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57859-9697-4990-B1C0-B3815073F9F7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D645-98B6-4082-A0C8-64F07CD54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57859-9697-4990-B1C0-B3815073F9F7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D645-98B6-4082-A0C8-64F07CD54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57859-9697-4990-B1C0-B3815073F9F7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D645-98B6-4082-A0C8-64F07CD54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57859-9697-4990-B1C0-B3815073F9F7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D645-98B6-4082-A0C8-64F07CD54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57859-9697-4990-B1C0-B3815073F9F7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D645-98B6-4082-A0C8-64F07CD54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57859-9697-4990-B1C0-B3815073F9F7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D645-98B6-4082-A0C8-64F07CD54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57859-9697-4990-B1C0-B3815073F9F7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D645-98B6-4082-A0C8-64F07CD54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57859-9697-4990-B1C0-B3815073F9F7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D645-98B6-4082-A0C8-64F07CD54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57859-9697-4990-B1C0-B3815073F9F7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2D645-98B6-4082-A0C8-64F07CD54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“Счастье – вольная птица, где захотела, там и села”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781" y="0"/>
            <a:ext cx="912021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://biologylib.ru/books/item/f00/s00/z0000012/pic/0000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ds05.infourok.ru/uploads/ex/0008/000829df-dec947bf/hello_html_m410e40a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fsd.multiurok.ru/html/2017/08/21/s_599aa63e1509a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web-zoopark.ru/wp-content/uploads/2018/06/9-3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01" y="0"/>
            <a:ext cx="9119999" cy="68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900igr.net/up/datai/180933/0002-002-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 descr="https://cf.ppt-online.org/files1/slide/m/MC7a5XnO2jF4HEkwUfBNlyZt9Tp1RcgodD8e3ISGPb/slide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ds04.infourok.ru/uploads/ex/0fa3/00128632-7a360bef/9/640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900"/>
            <a:ext cx="9118800" cy="6839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ds04.infourok.ru/uploads/ex/0fa3/00128632-7a360bef/9/640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1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ds04.infourok.ru/uploads/ex/0fa3/00128632-7a360bef/9/640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s://ds03.infourok.ru/uploads/ex/108c/0003a683-3e6b3677/hello_html_m1c68d3c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slide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714356"/>
            <a:ext cx="6270802" cy="4933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image003_2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ds04.infourok.ru/uploads/ex/0fa3/00128632-7a360bef/9/640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593" y="0"/>
            <a:ext cx="909640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s://ds04.infourok.ru/uploads/ex/0624/00038893-84e7f1ad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4</Words>
  <Application>Microsoft Office PowerPoint</Application>
  <PresentationFormat>Экран (4:3)</PresentationFormat>
  <Paragraphs>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</cp:revision>
  <dcterms:created xsi:type="dcterms:W3CDTF">2020-02-23T16:57:19Z</dcterms:created>
  <dcterms:modified xsi:type="dcterms:W3CDTF">2020-02-25T18:58:08Z</dcterms:modified>
</cp:coreProperties>
</file>