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4" r:id="rId2"/>
    <p:sldId id="275" r:id="rId3"/>
    <p:sldId id="313" r:id="rId4"/>
    <p:sldId id="315" r:id="rId5"/>
    <p:sldId id="314" r:id="rId6"/>
    <p:sldId id="276" r:id="rId7"/>
    <p:sldId id="277" r:id="rId8"/>
    <p:sldId id="312" r:id="rId9"/>
    <p:sldId id="278" r:id="rId10"/>
    <p:sldId id="286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62" autoAdjust="0"/>
  </p:normalViewPr>
  <p:slideViewPr>
    <p:cSldViewPr>
      <p:cViewPr>
        <p:scale>
          <a:sx n="90" d="100"/>
          <a:sy n="90" d="100"/>
        </p:scale>
        <p:origin x="-145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C867C-A047-4653-8E7C-0F879BE743FA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E136FE-0956-4121-AA8A-1C9DD34ED626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dirty="0" smtClean="0">
              <a:latin typeface="Monotype Corsiva" pitchFamily="66" charset="0"/>
            </a:rPr>
            <a:t>Плавание </a:t>
          </a:r>
          <a:r>
            <a:rPr lang="ru-RU" sz="2400" dirty="0" smtClean="0">
              <a:latin typeface="Monotype Corsiva" pitchFamily="66" charset="0"/>
            </a:rPr>
            <a:t>способствует</a:t>
          </a:r>
          <a:endParaRPr lang="ru-RU" sz="2400" dirty="0">
            <a:latin typeface="Monotype Corsiva" pitchFamily="66" charset="0"/>
          </a:endParaRPr>
        </a:p>
      </dgm:t>
    </dgm:pt>
    <dgm:pt modelId="{58D9CD36-7A75-4173-92F5-1164D71867A5}" type="parTrans" cxnId="{0FE01D06-206E-4665-B6EA-E36A44C87BE2}">
      <dgm:prSet/>
      <dgm:spPr/>
      <dgm:t>
        <a:bodyPr/>
        <a:lstStyle/>
        <a:p>
          <a:endParaRPr lang="ru-RU"/>
        </a:p>
      </dgm:t>
    </dgm:pt>
    <dgm:pt modelId="{B8699FA9-064A-4FE0-A95F-81AFE2FB770B}" type="sibTrans" cxnId="{0FE01D06-206E-4665-B6EA-E36A44C87BE2}">
      <dgm:prSet/>
      <dgm:spPr/>
      <dgm:t>
        <a:bodyPr/>
        <a:lstStyle/>
        <a:p>
          <a:endParaRPr lang="ru-RU"/>
        </a:p>
      </dgm:t>
    </dgm:pt>
    <dgm:pt modelId="{64846F12-EAE1-4D50-A995-7FA689445520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>
              <a:latin typeface="Arial" charset="0"/>
            </a:rPr>
            <a:t>Имеет большое гигиенически-оздоровительное значение, способствует улучшению кожного дыхания и укреплению самой кожи</a:t>
          </a:r>
          <a:endParaRPr lang="ru-RU" sz="1200" b="1" dirty="0"/>
        </a:p>
      </dgm:t>
    </dgm:pt>
    <dgm:pt modelId="{7C2E8CF4-844E-4EA5-8CFF-7FD785F92DD7}" type="parTrans" cxnId="{CA1C7401-EB9C-4F3C-A8F3-9F2F381FF344}">
      <dgm:prSet/>
      <dgm:spPr/>
      <dgm:t>
        <a:bodyPr/>
        <a:lstStyle/>
        <a:p>
          <a:endParaRPr lang="ru-RU" dirty="0"/>
        </a:p>
      </dgm:t>
    </dgm:pt>
    <dgm:pt modelId="{79C00B0A-1715-4AC3-B1D6-EAB91A2ED5EE}" type="sibTrans" cxnId="{CA1C7401-EB9C-4F3C-A8F3-9F2F381FF344}">
      <dgm:prSet/>
      <dgm:spPr/>
      <dgm:t>
        <a:bodyPr/>
        <a:lstStyle/>
        <a:p>
          <a:endParaRPr lang="ru-RU"/>
        </a:p>
      </dgm:t>
    </dgm:pt>
    <dgm:pt modelId="{C044F32A-23DF-4A4B-9AB1-19781B7696E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>
              <a:latin typeface="Arial" charset="0"/>
            </a:rPr>
            <a:t>Закаливанию организма ребёнка, повышает его стойкость к температурным колебаниям и невосприимчивость к простудным заболеваниям</a:t>
          </a:r>
          <a:endParaRPr lang="ru-RU" sz="1200" b="1" dirty="0"/>
        </a:p>
      </dgm:t>
    </dgm:pt>
    <dgm:pt modelId="{47A4892C-40F6-48EE-9C30-A850EFAEBB5E}" type="parTrans" cxnId="{128C23C7-A37D-4E4E-BCEA-863F357879EC}">
      <dgm:prSet/>
      <dgm:spPr/>
      <dgm:t>
        <a:bodyPr/>
        <a:lstStyle/>
        <a:p>
          <a:endParaRPr lang="ru-RU" dirty="0"/>
        </a:p>
      </dgm:t>
    </dgm:pt>
    <dgm:pt modelId="{01AEF458-6829-43A5-885B-6580D2E062B2}" type="sibTrans" cxnId="{128C23C7-A37D-4E4E-BCEA-863F357879EC}">
      <dgm:prSet/>
      <dgm:spPr/>
      <dgm:t>
        <a:bodyPr/>
        <a:lstStyle/>
        <a:p>
          <a:endParaRPr lang="ru-RU"/>
        </a:p>
      </dgm:t>
    </dgm:pt>
    <dgm:pt modelId="{CD6952F6-FBB0-4EFF-9016-4609802A1D8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Укреплению «мышечного корсета» исправляет недостатки осанки, влияет на рост ребёнка</a:t>
          </a:r>
          <a:r>
            <a:rPr lang="ru-RU" sz="900" b="1" dirty="0" smtClean="0">
              <a:latin typeface="Arial" charset="0"/>
            </a:rPr>
            <a:t>.</a:t>
          </a:r>
          <a:endParaRPr lang="ru-RU" sz="900" b="1" dirty="0"/>
        </a:p>
      </dgm:t>
    </dgm:pt>
    <dgm:pt modelId="{BF4DAA72-56B4-496F-BFC2-B205924BBA5D}" type="parTrans" cxnId="{22D46183-56E0-46DC-BD56-D179A91B4C21}">
      <dgm:prSet/>
      <dgm:spPr/>
      <dgm:t>
        <a:bodyPr/>
        <a:lstStyle/>
        <a:p>
          <a:endParaRPr lang="ru-RU" dirty="0"/>
        </a:p>
      </dgm:t>
    </dgm:pt>
    <dgm:pt modelId="{278FD7F0-92D8-4EF5-A2DB-172BB3328EF8}" type="sibTrans" cxnId="{22D46183-56E0-46DC-BD56-D179A91B4C21}">
      <dgm:prSet/>
      <dgm:spPr/>
      <dgm:t>
        <a:bodyPr/>
        <a:lstStyle/>
        <a:p>
          <a:endParaRPr lang="ru-RU"/>
        </a:p>
      </dgm:t>
    </dgm:pt>
    <dgm:pt modelId="{2CAED4F6-7FDF-426E-A5E8-66AE15CEAF94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Улучшению </a:t>
          </a:r>
          <a:r>
            <a:rPr lang="ru-RU" sz="1400" b="1" dirty="0" err="1" smtClean="0">
              <a:latin typeface="Arial" charset="0"/>
            </a:rPr>
            <a:t>функциональх</a:t>
          </a:r>
          <a:r>
            <a:rPr lang="ru-RU" sz="1400" b="1" dirty="0" smtClean="0">
              <a:latin typeface="Arial" charset="0"/>
            </a:rPr>
            <a:t> возможностей нервной системы</a:t>
          </a:r>
          <a:endParaRPr lang="ru-RU" sz="1400" b="1" dirty="0"/>
        </a:p>
      </dgm:t>
    </dgm:pt>
    <dgm:pt modelId="{385152FF-EFED-4B44-8F58-CAF1D73AE7A7}" type="parTrans" cxnId="{E8B054B4-F38C-45F2-9C14-0CD408EA1EB5}">
      <dgm:prSet/>
      <dgm:spPr/>
      <dgm:t>
        <a:bodyPr/>
        <a:lstStyle/>
        <a:p>
          <a:endParaRPr lang="ru-RU" dirty="0"/>
        </a:p>
      </dgm:t>
    </dgm:pt>
    <dgm:pt modelId="{BA040E29-0D3B-46E1-A971-DC6AB3CE75DF}" type="sibTrans" cxnId="{E8B054B4-F38C-45F2-9C14-0CD408EA1EB5}">
      <dgm:prSet/>
      <dgm:spPr/>
      <dgm:t>
        <a:bodyPr/>
        <a:lstStyle/>
        <a:p>
          <a:endParaRPr lang="ru-RU"/>
        </a:p>
      </dgm:t>
    </dgm:pt>
    <dgm:pt modelId="{C1F2E6C0-FD11-4834-902C-5965CE82DEC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Выработке привычки здорового образа жизни</a:t>
          </a:r>
          <a:endParaRPr lang="ru-RU" sz="1400" b="1" dirty="0">
            <a:latin typeface="Arial" charset="0"/>
          </a:endParaRPr>
        </a:p>
      </dgm:t>
    </dgm:pt>
    <dgm:pt modelId="{616845F6-E150-4B28-BF37-72705332F608}" type="parTrans" cxnId="{9984182F-8703-4B2A-B348-66FFA273BDEB}">
      <dgm:prSet/>
      <dgm:spPr/>
      <dgm:t>
        <a:bodyPr/>
        <a:lstStyle/>
        <a:p>
          <a:endParaRPr lang="ru-RU" dirty="0"/>
        </a:p>
      </dgm:t>
    </dgm:pt>
    <dgm:pt modelId="{8156AC32-4804-463C-B4D1-27F4FB4913F5}" type="sibTrans" cxnId="{9984182F-8703-4B2A-B348-66FFA273BDEB}">
      <dgm:prSet/>
      <dgm:spPr/>
      <dgm:t>
        <a:bodyPr/>
        <a:lstStyle/>
        <a:p>
          <a:endParaRPr lang="ru-RU"/>
        </a:p>
      </dgm:t>
    </dgm:pt>
    <dgm:pt modelId="{016F9FB3-B100-4647-92CB-F2DA88D6B7C1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Arial" charset="0"/>
            </a:rPr>
            <a:t> </a:t>
          </a:r>
          <a:r>
            <a:rPr lang="ru-RU" sz="1400" b="1" dirty="0" smtClean="0">
              <a:latin typeface="Arial" charset="0"/>
            </a:rPr>
            <a:t>Усиливает обмен веществ, способствует уменьшению лишних жировых отложений</a:t>
          </a:r>
          <a:endParaRPr lang="ru-RU" sz="1400" b="1" dirty="0"/>
        </a:p>
      </dgm:t>
    </dgm:pt>
    <dgm:pt modelId="{61A86FC7-FD50-4E58-9AC3-7EF24027338B}" type="parTrans" cxnId="{4A097E90-8B41-4C02-B759-1FFE333EB088}">
      <dgm:prSet/>
      <dgm:spPr/>
      <dgm:t>
        <a:bodyPr/>
        <a:lstStyle/>
        <a:p>
          <a:endParaRPr lang="ru-RU" dirty="0"/>
        </a:p>
      </dgm:t>
    </dgm:pt>
    <dgm:pt modelId="{9BD0D186-EA76-42C7-893D-424449DB6E93}" type="sibTrans" cxnId="{4A097E90-8B41-4C02-B759-1FFE333EB088}">
      <dgm:prSet/>
      <dgm:spPr/>
      <dgm:t>
        <a:bodyPr/>
        <a:lstStyle/>
        <a:p>
          <a:endParaRPr lang="ru-RU"/>
        </a:p>
      </dgm:t>
    </dgm:pt>
    <dgm:pt modelId="{45AB73C6-C449-45D4-87A4-A5AFB1AB1986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Arial" charset="0"/>
            </a:rPr>
            <a:t>Тренировке дыхательной  системы</a:t>
          </a:r>
          <a:endParaRPr lang="ru-RU" b="1" dirty="0"/>
        </a:p>
      </dgm:t>
    </dgm:pt>
    <dgm:pt modelId="{A4AF953A-D59B-4D28-A50B-A26D31D44F14}" type="parTrans" cxnId="{8DDA61CE-B7F8-4CF0-998B-FC714CBF4924}">
      <dgm:prSet/>
      <dgm:spPr/>
      <dgm:t>
        <a:bodyPr/>
        <a:lstStyle/>
        <a:p>
          <a:endParaRPr lang="ru-RU" dirty="0"/>
        </a:p>
      </dgm:t>
    </dgm:pt>
    <dgm:pt modelId="{91523358-2B8C-43B0-BEFC-E4BDC24E5EFD}" type="sibTrans" cxnId="{8DDA61CE-B7F8-4CF0-998B-FC714CBF4924}">
      <dgm:prSet/>
      <dgm:spPr/>
      <dgm:t>
        <a:bodyPr/>
        <a:lstStyle/>
        <a:p>
          <a:endParaRPr lang="ru-RU"/>
        </a:p>
      </dgm:t>
    </dgm:pt>
    <dgm:pt modelId="{9749B586-319F-438B-8B8A-CFF91EC2FEE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Улучшению работы сердца и всей сердечно - сосудистой системы в целом</a:t>
          </a:r>
          <a:r>
            <a:rPr lang="ru-RU" sz="1400" dirty="0" smtClean="0">
              <a:latin typeface="Arial" charset="0"/>
            </a:rPr>
            <a:t>.</a:t>
          </a:r>
          <a:endParaRPr lang="ru-RU" sz="1400" dirty="0"/>
        </a:p>
      </dgm:t>
    </dgm:pt>
    <dgm:pt modelId="{525308EC-9D5E-4ADE-B77C-3D480C0E6866}" type="parTrans" cxnId="{E8426EC7-DDC2-4F2D-8162-E1F78956DBE1}">
      <dgm:prSet/>
      <dgm:spPr/>
      <dgm:t>
        <a:bodyPr/>
        <a:lstStyle/>
        <a:p>
          <a:endParaRPr lang="ru-RU" dirty="0"/>
        </a:p>
      </dgm:t>
    </dgm:pt>
    <dgm:pt modelId="{00083773-3DC8-4E9E-A595-427787CB69B9}" type="sibTrans" cxnId="{E8426EC7-DDC2-4F2D-8162-E1F78956DBE1}">
      <dgm:prSet/>
      <dgm:spPr/>
      <dgm:t>
        <a:bodyPr/>
        <a:lstStyle/>
        <a:p>
          <a:endParaRPr lang="ru-RU"/>
        </a:p>
      </dgm:t>
    </dgm:pt>
    <dgm:pt modelId="{E0ACEEB1-1116-4E7B-AEFD-D4FE848B1D04}" type="pres">
      <dgm:prSet presAssocID="{2D8C867C-A047-4653-8E7C-0F879BE743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8AC734-8911-4D13-B290-C267343CA8B3}" type="pres">
      <dgm:prSet presAssocID="{49E136FE-0956-4121-AA8A-1C9DD34ED626}" presName="centerShape" presStyleLbl="node0" presStyleIdx="0" presStyleCnt="1" custScaleX="158235" custScaleY="152537"/>
      <dgm:spPr/>
      <dgm:t>
        <a:bodyPr/>
        <a:lstStyle/>
        <a:p>
          <a:endParaRPr lang="ru-RU"/>
        </a:p>
      </dgm:t>
    </dgm:pt>
    <dgm:pt modelId="{2BCFF527-F0B0-418A-9F7D-3F5E9A81DEBF}" type="pres">
      <dgm:prSet presAssocID="{7C2E8CF4-844E-4EA5-8CFF-7FD785F92DD7}" presName="Name9" presStyleLbl="parChTrans1D2" presStyleIdx="0" presStyleCnt="8"/>
      <dgm:spPr/>
      <dgm:t>
        <a:bodyPr/>
        <a:lstStyle/>
        <a:p>
          <a:endParaRPr lang="ru-RU"/>
        </a:p>
      </dgm:t>
    </dgm:pt>
    <dgm:pt modelId="{1ADA61F2-3F0C-4069-B404-8158D9DBC3E7}" type="pres">
      <dgm:prSet presAssocID="{7C2E8CF4-844E-4EA5-8CFF-7FD785F92DD7}" presName="connTx" presStyleLbl="parChTrans1D2" presStyleIdx="0" presStyleCnt="8"/>
      <dgm:spPr/>
      <dgm:t>
        <a:bodyPr/>
        <a:lstStyle/>
        <a:p>
          <a:endParaRPr lang="ru-RU"/>
        </a:p>
      </dgm:t>
    </dgm:pt>
    <dgm:pt modelId="{74AC7C02-C164-4CD6-A364-99DF6E3C08C3}" type="pres">
      <dgm:prSet presAssocID="{64846F12-EAE1-4D50-A995-7FA689445520}" presName="node" presStyleLbl="node1" presStyleIdx="0" presStyleCnt="8" custScaleX="149466" custScaleY="144785" custRadScaleRad="101147" custRadScaleInc="-9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364EA-C1E0-41BB-A375-52F917D2F814}" type="pres">
      <dgm:prSet presAssocID="{47A4892C-40F6-48EE-9C30-A850EFAEBB5E}" presName="Name9" presStyleLbl="parChTrans1D2" presStyleIdx="1" presStyleCnt="8"/>
      <dgm:spPr/>
      <dgm:t>
        <a:bodyPr/>
        <a:lstStyle/>
        <a:p>
          <a:endParaRPr lang="ru-RU"/>
        </a:p>
      </dgm:t>
    </dgm:pt>
    <dgm:pt modelId="{8BD5FC2A-C99A-4740-8880-C363ED40BA2A}" type="pres">
      <dgm:prSet presAssocID="{47A4892C-40F6-48EE-9C30-A850EFAEBB5E}" presName="connTx" presStyleLbl="parChTrans1D2" presStyleIdx="1" presStyleCnt="8"/>
      <dgm:spPr/>
      <dgm:t>
        <a:bodyPr/>
        <a:lstStyle/>
        <a:p>
          <a:endParaRPr lang="ru-RU"/>
        </a:p>
      </dgm:t>
    </dgm:pt>
    <dgm:pt modelId="{8BC4BA22-8325-46CA-AEA2-502F85387333}" type="pres">
      <dgm:prSet presAssocID="{C044F32A-23DF-4A4B-9AB1-19781B7696E4}" presName="node" presStyleLbl="node1" presStyleIdx="1" presStyleCnt="8" custScaleX="154903" custScaleY="158294" custRadScaleRad="123032" custRadScaleInc="-3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B9AD3-7322-4428-A974-5A3807312B8E}" type="pres">
      <dgm:prSet presAssocID="{BF4DAA72-56B4-496F-BFC2-B205924BBA5D}" presName="Name9" presStyleLbl="parChTrans1D2" presStyleIdx="2" presStyleCnt="8"/>
      <dgm:spPr/>
      <dgm:t>
        <a:bodyPr/>
        <a:lstStyle/>
        <a:p>
          <a:endParaRPr lang="ru-RU"/>
        </a:p>
      </dgm:t>
    </dgm:pt>
    <dgm:pt modelId="{CF392A21-1098-4318-B980-6C9CBD2209E4}" type="pres">
      <dgm:prSet presAssocID="{BF4DAA72-56B4-496F-BFC2-B205924BBA5D}" presName="connTx" presStyleLbl="parChTrans1D2" presStyleIdx="2" presStyleCnt="8"/>
      <dgm:spPr/>
      <dgm:t>
        <a:bodyPr/>
        <a:lstStyle/>
        <a:p>
          <a:endParaRPr lang="ru-RU"/>
        </a:p>
      </dgm:t>
    </dgm:pt>
    <dgm:pt modelId="{51E25E36-8CC3-400C-817A-E29658CECE0F}" type="pres">
      <dgm:prSet presAssocID="{CD6952F6-FBB0-4EFF-9016-4609802A1D88}" presName="node" presStyleLbl="node1" presStyleIdx="2" presStyleCnt="8" custScaleX="145553" custScaleY="139474" custRadScaleRad="11552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A7A4B-5A13-45B4-9B1A-776113603FD1}" type="pres">
      <dgm:prSet presAssocID="{385152FF-EFED-4B44-8F58-CAF1D73AE7A7}" presName="Name9" presStyleLbl="parChTrans1D2" presStyleIdx="3" presStyleCnt="8"/>
      <dgm:spPr/>
      <dgm:t>
        <a:bodyPr/>
        <a:lstStyle/>
        <a:p>
          <a:endParaRPr lang="ru-RU"/>
        </a:p>
      </dgm:t>
    </dgm:pt>
    <dgm:pt modelId="{EA1CF5C0-5E2A-4256-8332-F3DB9F5DDC44}" type="pres">
      <dgm:prSet presAssocID="{385152FF-EFED-4B44-8F58-CAF1D73AE7A7}" presName="connTx" presStyleLbl="parChTrans1D2" presStyleIdx="3" presStyleCnt="8"/>
      <dgm:spPr/>
      <dgm:t>
        <a:bodyPr/>
        <a:lstStyle/>
        <a:p>
          <a:endParaRPr lang="ru-RU"/>
        </a:p>
      </dgm:t>
    </dgm:pt>
    <dgm:pt modelId="{12CC794A-7854-428C-863C-304D4F55EC88}" type="pres">
      <dgm:prSet presAssocID="{2CAED4F6-7FDF-426E-A5E8-66AE15CEAF94}" presName="node" presStyleLbl="node1" presStyleIdx="3" presStyleCnt="8" custScaleX="138019" custScaleY="134727" custRadScaleRad="114471" custRadScaleInc="-9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05439-CE92-4DF2-A3A4-3510DFA127B7}" type="pres">
      <dgm:prSet presAssocID="{616845F6-E150-4B28-BF37-72705332F608}" presName="Name9" presStyleLbl="parChTrans1D2" presStyleIdx="4" presStyleCnt="8"/>
      <dgm:spPr/>
      <dgm:t>
        <a:bodyPr/>
        <a:lstStyle/>
        <a:p>
          <a:endParaRPr lang="ru-RU"/>
        </a:p>
      </dgm:t>
    </dgm:pt>
    <dgm:pt modelId="{5B27BF1D-3248-4F47-A9F0-23BB9B95C373}" type="pres">
      <dgm:prSet presAssocID="{616845F6-E150-4B28-BF37-72705332F608}" presName="connTx" presStyleLbl="parChTrans1D2" presStyleIdx="4" presStyleCnt="8"/>
      <dgm:spPr/>
      <dgm:t>
        <a:bodyPr/>
        <a:lstStyle/>
        <a:p>
          <a:endParaRPr lang="ru-RU"/>
        </a:p>
      </dgm:t>
    </dgm:pt>
    <dgm:pt modelId="{9620132B-0E0A-4083-98E2-A75623DE0BDE}" type="pres">
      <dgm:prSet presAssocID="{C1F2E6C0-FD11-4834-902C-5965CE82DECC}" presName="node" presStyleLbl="node1" presStyleIdx="4" presStyleCnt="8" custScaleX="138514" custScaleY="135234" custRadScaleRad="124002" custRadScaleInc="58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A1D41-043F-476D-ACCA-C4109A34A165}" type="pres">
      <dgm:prSet presAssocID="{61A86FC7-FD50-4E58-9AC3-7EF24027338B}" presName="Name9" presStyleLbl="parChTrans1D2" presStyleIdx="5" presStyleCnt="8"/>
      <dgm:spPr/>
      <dgm:t>
        <a:bodyPr/>
        <a:lstStyle/>
        <a:p>
          <a:endParaRPr lang="ru-RU"/>
        </a:p>
      </dgm:t>
    </dgm:pt>
    <dgm:pt modelId="{B9D51D75-02BC-4DB7-959F-B5F7B21700D9}" type="pres">
      <dgm:prSet presAssocID="{61A86FC7-FD50-4E58-9AC3-7EF24027338B}" presName="connTx" presStyleLbl="parChTrans1D2" presStyleIdx="5" presStyleCnt="8"/>
      <dgm:spPr/>
      <dgm:t>
        <a:bodyPr/>
        <a:lstStyle/>
        <a:p>
          <a:endParaRPr lang="ru-RU"/>
        </a:p>
      </dgm:t>
    </dgm:pt>
    <dgm:pt modelId="{2F3D17E1-7F98-4A5C-9AFF-EB47AE2384A2}" type="pres">
      <dgm:prSet presAssocID="{016F9FB3-B100-4647-92CB-F2DA88D6B7C1}" presName="node" presStyleLbl="node1" presStyleIdx="5" presStyleCnt="8" custScaleX="143626" custScaleY="137162" custRadScaleRad="115889" custRadScaleInc="27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9CE8F-7882-49DA-8038-E0EED2B9883F}" type="pres">
      <dgm:prSet presAssocID="{A4AF953A-D59B-4D28-A50B-A26D31D44F14}" presName="Name9" presStyleLbl="parChTrans1D2" presStyleIdx="6" presStyleCnt="8"/>
      <dgm:spPr/>
      <dgm:t>
        <a:bodyPr/>
        <a:lstStyle/>
        <a:p>
          <a:endParaRPr lang="ru-RU"/>
        </a:p>
      </dgm:t>
    </dgm:pt>
    <dgm:pt modelId="{6753DC8D-E46F-4C5B-A236-CFBB18CCEAFE}" type="pres">
      <dgm:prSet presAssocID="{A4AF953A-D59B-4D28-A50B-A26D31D44F14}" presName="connTx" presStyleLbl="parChTrans1D2" presStyleIdx="6" presStyleCnt="8"/>
      <dgm:spPr/>
      <dgm:t>
        <a:bodyPr/>
        <a:lstStyle/>
        <a:p>
          <a:endParaRPr lang="ru-RU"/>
        </a:p>
      </dgm:t>
    </dgm:pt>
    <dgm:pt modelId="{1890B23E-FA27-4D12-8760-16F91987D700}" type="pres">
      <dgm:prSet presAssocID="{45AB73C6-C449-45D4-87A4-A5AFB1AB1986}" presName="node" presStyleLbl="node1" presStyleIdx="6" presStyleCnt="8" custScaleX="139390" custScaleY="139388" custRadScaleRad="115161" custRadScaleInc="13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F73B8-A6B3-48E1-BD76-F9F0C763AFEB}" type="pres">
      <dgm:prSet presAssocID="{525308EC-9D5E-4ADE-B77C-3D480C0E6866}" presName="Name9" presStyleLbl="parChTrans1D2" presStyleIdx="7" presStyleCnt="8"/>
      <dgm:spPr/>
      <dgm:t>
        <a:bodyPr/>
        <a:lstStyle/>
        <a:p>
          <a:endParaRPr lang="ru-RU"/>
        </a:p>
      </dgm:t>
    </dgm:pt>
    <dgm:pt modelId="{A90C6E51-3EEF-4649-92D9-BB3DC113CCC9}" type="pres">
      <dgm:prSet presAssocID="{525308EC-9D5E-4ADE-B77C-3D480C0E6866}" presName="connTx" presStyleLbl="parChTrans1D2" presStyleIdx="7" presStyleCnt="8"/>
      <dgm:spPr/>
      <dgm:t>
        <a:bodyPr/>
        <a:lstStyle/>
        <a:p>
          <a:endParaRPr lang="ru-RU"/>
        </a:p>
      </dgm:t>
    </dgm:pt>
    <dgm:pt modelId="{5B33C96B-9B2C-4A75-8E63-B8DC45D1885C}" type="pres">
      <dgm:prSet presAssocID="{9749B586-319F-438B-8B8A-CFF91EC2FEE9}" presName="node" presStyleLbl="node1" presStyleIdx="7" presStyleCnt="8" custScaleX="140543" custScaleY="131652" custRadScaleRad="91595" custRadScaleInc="-590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DED46B-21BF-43DE-93DA-F537A4001EA1}" type="presOf" srcId="{525308EC-9D5E-4ADE-B77C-3D480C0E6866}" destId="{A90C6E51-3EEF-4649-92D9-BB3DC113CCC9}" srcOrd="1" destOrd="0" presId="urn:microsoft.com/office/officeart/2005/8/layout/radial1"/>
    <dgm:cxn modelId="{E4FBDBDA-C5F9-44AC-AE3E-5FA379018D8D}" type="presOf" srcId="{525308EC-9D5E-4ADE-B77C-3D480C0E6866}" destId="{AF2F73B8-A6B3-48E1-BD76-F9F0C763AFEB}" srcOrd="0" destOrd="0" presId="urn:microsoft.com/office/officeart/2005/8/layout/radial1"/>
    <dgm:cxn modelId="{5A2240FD-C73E-4E7B-8575-7E3D2A782BCA}" type="presOf" srcId="{45AB73C6-C449-45D4-87A4-A5AFB1AB1986}" destId="{1890B23E-FA27-4D12-8760-16F91987D700}" srcOrd="0" destOrd="0" presId="urn:microsoft.com/office/officeart/2005/8/layout/radial1"/>
    <dgm:cxn modelId="{186DF87A-00EA-4F1B-8031-C13AB2449E19}" type="presOf" srcId="{47A4892C-40F6-48EE-9C30-A850EFAEBB5E}" destId="{8BD5FC2A-C99A-4740-8880-C363ED40BA2A}" srcOrd="1" destOrd="0" presId="urn:microsoft.com/office/officeart/2005/8/layout/radial1"/>
    <dgm:cxn modelId="{93E07658-D8BE-4E09-B7FF-D1A9E76EB73F}" type="presOf" srcId="{49E136FE-0956-4121-AA8A-1C9DD34ED626}" destId="{288AC734-8911-4D13-B290-C267343CA8B3}" srcOrd="0" destOrd="0" presId="urn:microsoft.com/office/officeart/2005/8/layout/radial1"/>
    <dgm:cxn modelId="{CA1C7401-EB9C-4F3C-A8F3-9F2F381FF344}" srcId="{49E136FE-0956-4121-AA8A-1C9DD34ED626}" destId="{64846F12-EAE1-4D50-A995-7FA689445520}" srcOrd="0" destOrd="0" parTransId="{7C2E8CF4-844E-4EA5-8CFF-7FD785F92DD7}" sibTransId="{79C00B0A-1715-4AC3-B1D6-EAB91A2ED5EE}"/>
    <dgm:cxn modelId="{0DA53D8B-4075-498F-B0A1-EFA32C9A87E5}" type="presOf" srcId="{A4AF953A-D59B-4D28-A50B-A26D31D44F14}" destId="{7889CE8F-7882-49DA-8038-E0EED2B9883F}" srcOrd="0" destOrd="0" presId="urn:microsoft.com/office/officeart/2005/8/layout/radial1"/>
    <dgm:cxn modelId="{8DDA61CE-B7F8-4CF0-998B-FC714CBF4924}" srcId="{49E136FE-0956-4121-AA8A-1C9DD34ED626}" destId="{45AB73C6-C449-45D4-87A4-A5AFB1AB1986}" srcOrd="6" destOrd="0" parTransId="{A4AF953A-D59B-4D28-A50B-A26D31D44F14}" sibTransId="{91523358-2B8C-43B0-BEFC-E4BDC24E5EFD}"/>
    <dgm:cxn modelId="{67B673A2-C2D4-4FF7-8F5C-FF60AB4B6BA8}" type="presOf" srcId="{616845F6-E150-4B28-BF37-72705332F608}" destId="{5B27BF1D-3248-4F47-A9F0-23BB9B95C373}" srcOrd="1" destOrd="0" presId="urn:microsoft.com/office/officeart/2005/8/layout/radial1"/>
    <dgm:cxn modelId="{4A097E90-8B41-4C02-B759-1FFE333EB088}" srcId="{49E136FE-0956-4121-AA8A-1C9DD34ED626}" destId="{016F9FB3-B100-4647-92CB-F2DA88D6B7C1}" srcOrd="5" destOrd="0" parTransId="{61A86FC7-FD50-4E58-9AC3-7EF24027338B}" sibTransId="{9BD0D186-EA76-42C7-893D-424449DB6E93}"/>
    <dgm:cxn modelId="{44FEB72A-B8CE-4685-B8A2-9DD065E8A345}" type="presOf" srcId="{61A86FC7-FD50-4E58-9AC3-7EF24027338B}" destId="{61AA1D41-043F-476D-ACCA-C4109A34A165}" srcOrd="0" destOrd="0" presId="urn:microsoft.com/office/officeart/2005/8/layout/radial1"/>
    <dgm:cxn modelId="{F606628E-7118-432C-B150-7277DD58A101}" type="presOf" srcId="{2CAED4F6-7FDF-426E-A5E8-66AE15CEAF94}" destId="{12CC794A-7854-428C-863C-304D4F55EC88}" srcOrd="0" destOrd="0" presId="urn:microsoft.com/office/officeart/2005/8/layout/radial1"/>
    <dgm:cxn modelId="{712CEB84-9346-4921-9D2E-12AB3A91CDFA}" type="presOf" srcId="{7C2E8CF4-844E-4EA5-8CFF-7FD785F92DD7}" destId="{1ADA61F2-3F0C-4069-B404-8158D9DBC3E7}" srcOrd="1" destOrd="0" presId="urn:microsoft.com/office/officeart/2005/8/layout/radial1"/>
    <dgm:cxn modelId="{308B6EA6-C1D3-4492-83E4-911544ADE221}" type="presOf" srcId="{A4AF953A-D59B-4D28-A50B-A26D31D44F14}" destId="{6753DC8D-E46F-4C5B-A236-CFBB18CCEAFE}" srcOrd="1" destOrd="0" presId="urn:microsoft.com/office/officeart/2005/8/layout/radial1"/>
    <dgm:cxn modelId="{988673AD-B647-42D5-BD04-26188C305C69}" type="presOf" srcId="{47A4892C-40F6-48EE-9C30-A850EFAEBB5E}" destId="{88B364EA-C1E0-41BB-A375-52F917D2F814}" srcOrd="0" destOrd="0" presId="urn:microsoft.com/office/officeart/2005/8/layout/radial1"/>
    <dgm:cxn modelId="{A2B890CC-9642-4722-B774-7EF8E425D590}" type="presOf" srcId="{016F9FB3-B100-4647-92CB-F2DA88D6B7C1}" destId="{2F3D17E1-7F98-4A5C-9AFF-EB47AE2384A2}" srcOrd="0" destOrd="0" presId="urn:microsoft.com/office/officeart/2005/8/layout/radial1"/>
    <dgm:cxn modelId="{DE12952F-74A7-44F0-9180-C4E625E80948}" type="presOf" srcId="{61A86FC7-FD50-4E58-9AC3-7EF24027338B}" destId="{B9D51D75-02BC-4DB7-959F-B5F7B21700D9}" srcOrd="1" destOrd="0" presId="urn:microsoft.com/office/officeart/2005/8/layout/radial1"/>
    <dgm:cxn modelId="{EE88B440-8008-49C7-B4F3-D72CA2DB724B}" type="presOf" srcId="{385152FF-EFED-4B44-8F58-CAF1D73AE7A7}" destId="{E2DA7A4B-5A13-45B4-9B1A-776113603FD1}" srcOrd="0" destOrd="0" presId="urn:microsoft.com/office/officeart/2005/8/layout/radial1"/>
    <dgm:cxn modelId="{9984182F-8703-4B2A-B348-66FFA273BDEB}" srcId="{49E136FE-0956-4121-AA8A-1C9DD34ED626}" destId="{C1F2E6C0-FD11-4834-902C-5965CE82DECC}" srcOrd="4" destOrd="0" parTransId="{616845F6-E150-4B28-BF37-72705332F608}" sibTransId="{8156AC32-4804-463C-B4D1-27F4FB4913F5}"/>
    <dgm:cxn modelId="{E8426EC7-DDC2-4F2D-8162-E1F78956DBE1}" srcId="{49E136FE-0956-4121-AA8A-1C9DD34ED626}" destId="{9749B586-319F-438B-8B8A-CFF91EC2FEE9}" srcOrd="7" destOrd="0" parTransId="{525308EC-9D5E-4ADE-B77C-3D480C0E6866}" sibTransId="{00083773-3DC8-4E9E-A595-427787CB69B9}"/>
    <dgm:cxn modelId="{5AF17864-1222-4DA4-BF34-7CD4C7FD3332}" type="presOf" srcId="{C044F32A-23DF-4A4B-9AB1-19781B7696E4}" destId="{8BC4BA22-8325-46CA-AEA2-502F85387333}" srcOrd="0" destOrd="0" presId="urn:microsoft.com/office/officeart/2005/8/layout/radial1"/>
    <dgm:cxn modelId="{D45692E9-7490-48A3-843D-013DF6E3F1E8}" type="presOf" srcId="{64846F12-EAE1-4D50-A995-7FA689445520}" destId="{74AC7C02-C164-4CD6-A364-99DF6E3C08C3}" srcOrd="0" destOrd="0" presId="urn:microsoft.com/office/officeart/2005/8/layout/radial1"/>
    <dgm:cxn modelId="{128C23C7-A37D-4E4E-BCEA-863F357879EC}" srcId="{49E136FE-0956-4121-AA8A-1C9DD34ED626}" destId="{C044F32A-23DF-4A4B-9AB1-19781B7696E4}" srcOrd="1" destOrd="0" parTransId="{47A4892C-40F6-48EE-9C30-A850EFAEBB5E}" sibTransId="{01AEF458-6829-43A5-885B-6580D2E062B2}"/>
    <dgm:cxn modelId="{E8B054B4-F38C-45F2-9C14-0CD408EA1EB5}" srcId="{49E136FE-0956-4121-AA8A-1C9DD34ED626}" destId="{2CAED4F6-7FDF-426E-A5E8-66AE15CEAF94}" srcOrd="3" destOrd="0" parTransId="{385152FF-EFED-4B44-8F58-CAF1D73AE7A7}" sibTransId="{BA040E29-0D3B-46E1-A971-DC6AB3CE75DF}"/>
    <dgm:cxn modelId="{71D15DFF-C4A6-403F-8500-A3FF160B1FB6}" type="presOf" srcId="{9749B586-319F-438B-8B8A-CFF91EC2FEE9}" destId="{5B33C96B-9B2C-4A75-8E63-B8DC45D1885C}" srcOrd="0" destOrd="0" presId="urn:microsoft.com/office/officeart/2005/8/layout/radial1"/>
    <dgm:cxn modelId="{0B2FEF1B-9957-47F0-960A-8A2FCCA2CEF4}" type="presOf" srcId="{BF4DAA72-56B4-496F-BFC2-B205924BBA5D}" destId="{CF392A21-1098-4318-B980-6C9CBD2209E4}" srcOrd="1" destOrd="0" presId="urn:microsoft.com/office/officeart/2005/8/layout/radial1"/>
    <dgm:cxn modelId="{421DF285-0413-4D19-99EA-FDB7C6EBFE41}" type="presOf" srcId="{BF4DAA72-56B4-496F-BFC2-B205924BBA5D}" destId="{141B9AD3-7322-4428-A974-5A3807312B8E}" srcOrd="0" destOrd="0" presId="urn:microsoft.com/office/officeart/2005/8/layout/radial1"/>
    <dgm:cxn modelId="{327E3101-D09A-44C4-AC42-0D6B68C14752}" type="presOf" srcId="{616845F6-E150-4B28-BF37-72705332F608}" destId="{29C05439-CE92-4DF2-A3A4-3510DFA127B7}" srcOrd="0" destOrd="0" presId="urn:microsoft.com/office/officeart/2005/8/layout/radial1"/>
    <dgm:cxn modelId="{22D46183-56E0-46DC-BD56-D179A91B4C21}" srcId="{49E136FE-0956-4121-AA8A-1C9DD34ED626}" destId="{CD6952F6-FBB0-4EFF-9016-4609802A1D88}" srcOrd="2" destOrd="0" parTransId="{BF4DAA72-56B4-496F-BFC2-B205924BBA5D}" sibTransId="{278FD7F0-92D8-4EF5-A2DB-172BB3328EF8}"/>
    <dgm:cxn modelId="{2651E164-0D0B-4276-A9AD-F4AF91510896}" type="presOf" srcId="{C1F2E6C0-FD11-4834-902C-5965CE82DECC}" destId="{9620132B-0E0A-4083-98E2-A75623DE0BDE}" srcOrd="0" destOrd="0" presId="urn:microsoft.com/office/officeart/2005/8/layout/radial1"/>
    <dgm:cxn modelId="{8BAE62DF-0B2B-4ECC-BEF6-0B26300126C1}" type="presOf" srcId="{7C2E8CF4-844E-4EA5-8CFF-7FD785F92DD7}" destId="{2BCFF527-F0B0-418A-9F7D-3F5E9A81DEBF}" srcOrd="0" destOrd="0" presId="urn:microsoft.com/office/officeart/2005/8/layout/radial1"/>
    <dgm:cxn modelId="{E73ADD81-8A4C-49B9-B4EB-B2D2C614484B}" type="presOf" srcId="{CD6952F6-FBB0-4EFF-9016-4609802A1D88}" destId="{51E25E36-8CC3-400C-817A-E29658CECE0F}" srcOrd="0" destOrd="0" presId="urn:microsoft.com/office/officeart/2005/8/layout/radial1"/>
    <dgm:cxn modelId="{E6533A75-434A-4A27-A5F2-97E9EC77ACE3}" type="presOf" srcId="{2D8C867C-A047-4653-8E7C-0F879BE743FA}" destId="{E0ACEEB1-1116-4E7B-AEFD-D4FE848B1D04}" srcOrd="0" destOrd="0" presId="urn:microsoft.com/office/officeart/2005/8/layout/radial1"/>
    <dgm:cxn modelId="{CED02B34-2651-4D35-B254-D9E35048734E}" type="presOf" srcId="{385152FF-EFED-4B44-8F58-CAF1D73AE7A7}" destId="{EA1CF5C0-5E2A-4256-8332-F3DB9F5DDC44}" srcOrd="1" destOrd="0" presId="urn:microsoft.com/office/officeart/2005/8/layout/radial1"/>
    <dgm:cxn modelId="{0FE01D06-206E-4665-B6EA-E36A44C87BE2}" srcId="{2D8C867C-A047-4653-8E7C-0F879BE743FA}" destId="{49E136FE-0956-4121-AA8A-1C9DD34ED626}" srcOrd="0" destOrd="0" parTransId="{58D9CD36-7A75-4173-92F5-1164D71867A5}" sibTransId="{B8699FA9-064A-4FE0-A95F-81AFE2FB770B}"/>
    <dgm:cxn modelId="{0E393648-8FD0-4D2E-A958-D25E2D235BFA}" type="presParOf" srcId="{E0ACEEB1-1116-4E7B-AEFD-D4FE848B1D04}" destId="{288AC734-8911-4D13-B290-C267343CA8B3}" srcOrd="0" destOrd="0" presId="urn:microsoft.com/office/officeart/2005/8/layout/radial1"/>
    <dgm:cxn modelId="{5D5F03BE-98E5-4881-B860-CDB0AA68573E}" type="presParOf" srcId="{E0ACEEB1-1116-4E7B-AEFD-D4FE848B1D04}" destId="{2BCFF527-F0B0-418A-9F7D-3F5E9A81DEBF}" srcOrd="1" destOrd="0" presId="urn:microsoft.com/office/officeart/2005/8/layout/radial1"/>
    <dgm:cxn modelId="{6942228B-9C67-4B72-92BF-4D8C90A61D0D}" type="presParOf" srcId="{2BCFF527-F0B0-418A-9F7D-3F5E9A81DEBF}" destId="{1ADA61F2-3F0C-4069-B404-8158D9DBC3E7}" srcOrd="0" destOrd="0" presId="urn:microsoft.com/office/officeart/2005/8/layout/radial1"/>
    <dgm:cxn modelId="{2DADEF4B-8723-4A55-8003-67D5E97DD428}" type="presParOf" srcId="{E0ACEEB1-1116-4E7B-AEFD-D4FE848B1D04}" destId="{74AC7C02-C164-4CD6-A364-99DF6E3C08C3}" srcOrd="2" destOrd="0" presId="urn:microsoft.com/office/officeart/2005/8/layout/radial1"/>
    <dgm:cxn modelId="{2D7FD095-873D-4DB2-9208-2F7E6D27E592}" type="presParOf" srcId="{E0ACEEB1-1116-4E7B-AEFD-D4FE848B1D04}" destId="{88B364EA-C1E0-41BB-A375-52F917D2F814}" srcOrd="3" destOrd="0" presId="urn:microsoft.com/office/officeart/2005/8/layout/radial1"/>
    <dgm:cxn modelId="{E6252054-3043-4E61-AAC4-0D4B3C2C7601}" type="presParOf" srcId="{88B364EA-C1E0-41BB-A375-52F917D2F814}" destId="{8BD5FC2A-C99A-4740-8880-C363ED40BA2A}" srcOrd="0" destOrd="0" presId="urn:microsoft.com/office/officeart/2005/8/layout/radial1"/>
    <dgm:cxn modelId="{814801CB-B906-4886-9513-5164E6E5A8C1}" type="presParOf" srcId="{E0ACEEB1-1116-4E7B-AEFD-D4FE848B1D04}" destId="{8BC4BA22-8325-46CA-AEA2-502F85387333}" srcOrd="4" destOrd="0" presId="urn:microsoft.com/office/officeart/2005/8/layout/radial1"/>
    <dgm:cxn modelId="{D5728392-E49F-4DF1-A0BA-661F12904D97}" type="presParOf" srcId="{E0ACEEB1-1116-4E7B-AEFD-D4FE848B1D04}" destId="{141B9AD3-7322-4428-A974-5A3807312B8E}" srcOrd="5" destOrd="0" presId="urn:microsoft.com/office/officeart/2005/8/layout/radial1"/>
    <dgm:cxn modelId="{F1A15865-B9CE-478E-B40D-B472E2439DA6}" type="presParOf" srcId="{141B9AD3-7322-4428-A974-5A3807312B8E}" destId="{CF392A21-1098-4318-B980-6C9CBD2209E4}" srcOrd="0" destOrd="0" presId="urn:microsoft.com/office/officeart/2005/8/layout/radial1"/>
    <dgm:cxn modelId="{01FF2839-595B-4488-AA3D-AD695240EC7B}" type="presParOf" srcId="{E0ACEEB1-1116-4E7B-AEFD-D4FE848B1D04}" destId="{51E25E36-8CC3-400C-817A-E29658CECE0F}" srcOrd="6" destOrd="0" presId="urn:microsoft.com/office/officeart/2005/8/layout/radial1"/>
    <dgm:cxn modelId="{7533F586-9D39-44DF-B2BF-F02DCFEDCEE0}" type="presParOf" srcId="{E0ACEEB1-1116-4E7B-AEFD-D4FE848B1D04}" destId="{E2DA7A4B-5A13-45B4-9B1A-776113603FD1}" srcOrd="7" destOrd="0" presId="urn:microsoft.com/office/officeart/2005/8/layout/radial1"/>
    <dgm:cxn modelId="{781A86EB-11BE-41A6-B198-EA5BBD368269}" type="presParOf" srcId="{E2DA7A4B-5A13-45B4-9B1A-776113603FD1}" destId="{EA1CF5C0-5E2A-4256-8332-F3DB9F5DDC44}" srcOrd="0" destOrd="0" presId="urn:microsoft.com/office/officeart/2005/8/layout/radial1"/>
    <dgm:cxn modelId="{805C5FD6-E41E-4AB9-9237-DECAEEF1E463}" type="presParOf" srcId="{E0ACEEB1-1116-4E7B-AEFD-D4FE848B1D04}" destId="{12CC794A-7854-428C-863C-304D4F55EC88}" srcOrd="8" destOrd="0" presId="urn:microsoft.com/office/officeart/2005/8/layout/radial1"/>
    <dgm:cxn modelId="{D1498938-B9A6-4B30-9BC4-D3C5803594B1}" type="presParOf" srcId="{E0ACEEB1-1116-4E7B-AEFD-D4FE848B1D04}" destId="{29C05439-CE92-4DF2-A3A4-3510DFA127B7}" srcOrd="9" destOrd="0" presId="urn:microsoft.com/office/officeart/2005/8/layout/radial1"/>
    <dgm:cxn modelId="{004BCF85-6241-45A1-A265-CF39927AAC5D}" type="presParOf" srcId="{29C05439-CE92-4DF2-A3A4-3510DFA127B7}" destId="{5B27BF1D-3248-4F47-A9F0-23BB9B95C373}" srcOrd="0" destOrd="0" presId="urn:microsoft.com/office/officeart/2005/8/layout/radial1"/>
    <dgm:cxn modelId="{9A7313F0-AE93-411D-8CD8-466F74AF715C}" type="presParOf" srcId="{E0ACEEB1-1116-4E7B-AEFD-D4FE848B1D04}" destId="{9620132B-0E0A-4083-98E2-A75623DE0BDE}" srcOrd="10" destOrd="0" presId="urn:microsoft.com/office/officeart/2005/8/layout/radial1"/>
    <dgm:cxn modelId="{7E185EB3-C9DB-479C-8E55-00E026BDFE19}" type="presParOf" srcId="{E0ACEEB1-1116-4E7B-AEFD-D4FE848B1D04}" destId="{61AA1D41-043F-476D-ACCA-C4109A34A165}" srcOrd="11" destOrd="0" presId="urn:microsoft.com/office/officeart/2005/8/layout/radial1"/>
    <dgm:cxn modelId="{A132DFFC-7520-46D7-9978-7C09B5519582}" type="presParOf" srcId="{61AA1D41-043F-476D-ACCA-C4109A34A165}" destId="{B9D51D75-02BC-4DB7-959F-B5F7B21700D9}" srcOrd="0" destOrd="0" presId="urn:microsoft.com/office/officeart/2005/8/layout/radial1"/>
    <dgm:cxn modelId="{A2286D24-DAF1-45B0-938B-A6C161EED1FB}" type="presParOf" srcId="{E0ACEEB1-1116-4E7B-AEFD-D4FE848B1D04}" destId="{2F3D17E1-7F98-4A5C-9AFF-EB47AE2384A2}" srcOrd="12" destOrd="0" presId="urn:microsoft.com/office/officeart/2005/8/layout/radial1"/>
    <dgm:cxn modelId="{C9901E05-F4A7-4F3D-B8B6-25928C55D4FC}" type="presParOf" srcId="{E0ACEEB1-1116-4E7B-AEFD-D4FE848B1D04}" destId="{7889CE8F-7882-49DA-8038-E0EED2B9883F}" srcOrd="13" destOrd="0" presId="urn:microsoft.com/office/officeart/2005/8/layout/radial1"/>
    <dgm:cxn modelId="{B88AB6C3-D13B-4669-86B5-92218F4776B9}" type="presParOf" srcId="{7889CE8F-7882-49DA-8038-E0EED2B9883F}" destId="{6753DC8D-E46F-4C5B-A236-CFBB18CCEAFE}" srcOrd="0" destOrd="0" presId="urn:microsoft.com/office/officeart/2005/8/layout/radial1"/>
    <dgm:cxn modelId="{2E316214-2F11-4E30-8B75-47D1F7E67E0C}" type="presParOf" srcId="{E0ACEEB1-1116-4E7B-AEFD-D4FE848B1D04}" destId="{1890B23E-FA27-4D12-8760-16F91987D700}" srcOrd="14" destOrd="0" presId="urn:microsoft.com/office/officeart/2005/8/layout/radial1"/>
    <dgm:cxn modelId="{0A363F85-6AD7-4C77-A16C-518A4981280E}" type="presParOf" srcId="{E0ACEEB1-1116-4E7B-AEFD-D4FE848B1D04}" destId="{AF2F73B8-A6B3-48E1-BD76-F9F0C763AFEB}" srcOrd="15" destOrd="0" presId="urn:microsoft.com/office/officeart/2005/8/layout/radial1"/>
    <dgm:cxn modelId="{8DF8D8E6-96F2-4478-9E6A-32F4C5F36D01}" type="presParOf" srcId="{AF2F73B8-A6B3-48E1-BD76-F9F0C763AFEB}" destId="{A90C6E51-3EEF-4649-92D9-BB3DC113CCC9}" srcOrd="0" destOrd="0" presId="urn:microsoft.com/office/officeart/2005/8/layout/radial1"/>
    <dgm:cxn modelId="{E4FA709F-0CF3-4C00-8F40-903ED181E9A2}" type="presParOf" srcId="{E0ACEEB1-1116-4E7B-AEFD-D4FE848B1D04}" destId="{5B33C96B-9B2C-4A75-8E63-B8DC45D1885C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8AC734-8911-4D13-B290-C267343CA8B3}">
      <dsp:nvSpPr>
        <dsp:cNvPr id="0" name=""/>
        <dsp:cNvSpPr/>
      </dsp:nvSpPr>
      <dsp:spPr>
        <a:xfrm>
          <a:off x="3295911" y="2143985"/>
          <a:ext cx="2293236" cy="2210657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Monotype Corsiva" pitchFamily="66" charset="0"/>
            </a:rPr>
            <a:t>Плавание </a:t>
          </a:r>
          <a:r>
            <a:rPr lang="ru-RU" sz="2400" kern="1200" dirty="0" smtClean="0">
              <a:latin typeface="Monotype Corsiva" pitchFamily="66" charset="0"/>
            </a:rPr>
            <a:t>способствует</a:t>
          </a:r>
          <a:endParaRPr lang="ru-RU" sz="2400" kern="1200" dirty="0">
            <a:latin typeface="Monotype Corsiva" pitchFamily="66" charset="0"/>
          </a:endParaRPr>
        </a:p>
      </dsp:txBody>
      <dsp:txXfrm>
        <a:off x="3631748" y="2467728"/>
        <a:ext cx="1621562" cy="1563171"/>
      </dsp:txXfrm>
    </dsp:sp>
    <dsp:sp modelId="{2BCFF527-F0B0-418A-9F7D-3F5E9A81DEBF}">
      <dsp:nvSpPr>
        <dsp:cNvPr id="0" name=""/>
        <dsp:cNvSpPr/>
      </dsp:nvSpPr>
      <dsp:spPr>
        <a:xfrm rot="16065983">
          <a:off x="4237384" y="1974293"/>
          <a:ext cx="311968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311968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4385569" y="1981100"/>
        <a:ext cx="15598" cy="15598"/>
      </dsp:txXfrm>
    </dsp:sp>
    <dsp:sp modelId="{74AC7C02-C164-4CD6-A364-99DF6E3C08C3}">
      <dsp:nvSpPr>
        <dsp:cNvPr id="0" name=""/>
        <dsp:cNvSpPr/>
      </dsp:nvSpPr>
      <dsp:spPr>
        <a:xfrm>
          <a:off x="3263322" y="-264529"/>
          <a:ext cx="2166151" cy="2098311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charset="0"/>
            </a:rPr>
            <a:t>Имеет большое гигиенически-оздоровительное значение, способствует улучшению кожного дыхания и укреплению самой кожи</a:t>
          </a:r>
          <a:endParaRPr lang="ru-RU" sz="1200" b="1" kern="1200" dirty="0"/>
        </a:p>
      </dsp:txBody>
      <dsp:txXfrm>
        <a:off x="3580547" y="42762"/>
        <a:ext cx="1531701" cy="1483729"/>
      </dsp:txXfrm>
    </dsp:sp>
    <dsp:sp modelId="{88B364EA-C1E0-41BB-A375-52F917D2F814}">
      <dsp:nvSpPr>
        <dsp:cNvPr id="0" name=""/>
        <dsp:cNvSpPr/>
      </dsp:nvSpPr>
      <dsp:spPr>
        <a:xfrm rot="18907499">
          <a:off x="5135286" y="2186752"/>
          <a:ext cx="719560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19560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477077" y="2183370"/>
        <a:ext cx="35978" cy="35978"/>
      </dsp:txXfrm>
    </dsp:sp>
    <dsp:sp modelId="{8BC4BA22-8325-46CA-AEA2-502F85387333}">
      <dsp:nvSpPr>
        <dsp:cNvPr id="0" name=""/>
        <dsp:cNvSpPr/>
      </dsp:nvSpPr>
      <dsp:spPr>
        <a:xfrm>
          <a:off x="5431515" y="0"/>
          <a:ext cx="2244947" cy="2294091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charset="0"/>
            </a:rPr>
            <a:t>Закаливанию организма ребёнка, повышает его стойкость к температурным колебаниям и невосприимчивость к простудным заболеваниям</a:t>
          </a:r>
          <a:endParaRPr lang="ru-RU" sz="1200" b="1" kern="1200" dirty="0"/>
        </a:p>
      </dsp:txBody>
      <dsp:txXfrm>
        <a:off x="5760280" y="335962"/>
        <a:ext cx="1587417" cy="1622167"/>
      </dsp:txXfrm>
    </dsp:sp>
    <dsp:sp modelId="{141B9AD3-7322-4428-A974-5A3807312B8E}">
      <dsp:nvSpPr>
        <dsp:cNvPr id="0" name=""/>
        <dsp:cNvSpPr/>
      </dsp:nvSpPr>
      <dsp:spPr>
        <a:xfrm>
          <a:off x="5589147" y="3234708"/>
          <a:ext cx="646041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646041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896017" y="3233163"/>
        <a:ext cx="32302" cy="32302"/>
      </dsp:txXfrm>
    </dsp:sp>
    <dsp:sp modelId="{51E25E36-8CC3-400C-817A-E29658CECE0F}">
      <dsp:nvSpPr>
        <dsp:cNvPr id="0" name=""/>
        <dsp:cNvSpPr/>
      </dsp:nvSpPr>
      <dsp:spPr>
        <a:xfrm>
          <a:off x="6235188" y="2238644"/>
          <a:ext cx="2109441" cy="2021341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Укреплению «мышечного корсета» исправляет недостатки осанки, влияет на рост ребёнка</a:t>
          </a:r>
          <a:r>
            <a:rPr lang="ru-RU" sz="900" b="1" kern="1200" dirty="0" smtClean="0">
              <a:latin typeface="Arial" charset="0"/>
            </a:rPr>
            <a:t>.</a:t>
          </a:r>
          <a:endParaRPr lang="ru-RU" sz="900" b="1" kern="1200" dirty="0"/>
        </a:p>
      </dsp:txBody>
      <dsp:txXfrm>
        <a:off x="6544108" y="2534663"/>
        <a:ext cx="1491601" cy="1429303"/>
      </dsp:txXfrm>
    </dsp:sp>
    <dsp:sp modelId="{E2DA7A4B-5A13-45B4-9B1A-776113603FD1}">
      <dsp:nvSpPr>
        <dsp:cNvPr id="0" name=""/>
        <dsp:cNvSpPr/>
      </dsp:nvSpPr>
      <dsp:spPr>
        <a:xfrm rot="2568105">
          <a:off x="5175483" y="4240125"/>
          <a:ext cx="70546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0546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510578" y="4237095"/>
        <a:ext cx="35273" cy="35273"/>
      </dsp:txXfrm>
    </dsp:sp>
    <dsp:sp modelId="{12CC794A-7854-428C-863C-304D4F55EC88}">
      <dsp:nvSpPr>
        <dsp:cNvPr id="0" name=""/>
        <dsp:cNvSpPr/>
      </dsp:nvSpPr>
      <dsp:spPr>
        <a:xfrm>
          <a:off x="5512454" y="4190049"/>
          <a:ext cx="2000254" cy="1952544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Улучшению </a:t>
          </a:r>
          <a:r>
            <a:rPr lang="ru-RU" sz="1400" b="1" kern="1200" dirty="0" err="1" smtClean="0">
              <a:latin typeface="Arial" charset="0"/>
            </a:rPr>
            <a:t>функциональх</a:t>
          </a:r>
          <a:r>
            <a:rPr lang="ru-RU" sz="1400" b="1" kern="1200" dirty="0" smtClean="0">
              <a:latin typeface="Arial" charset="0"/>
            </a:rPr>
            <a:t> возможностей нервной системы</a:t>
          </a:r>
          <a:endParaRPr lang="ru-RU" sz="1400" b="1" kern="1200" dirty="0"/>
        </a:p>
      </dsp:txBody>
      <dsp:txXfrm>
        <a:off x="5805384" y="4475992"/>
        <a:ext cx="1414394" cy="1380658"/>
      </dsp:txXfrm>
    </dsp:sp>
    <dsp:sp modelId="{29C05439-CE92-4DF2-A3A4-3510DFA127B7}">
      <dsp:nvSpPr>
        <dsp:cNvPr id="0" name=""/>
        <dsp:cNvSpPr/>
      </dsp:nvSpPr>
      <dsp:spPr>
        <a:xfrm rot="13334179">
          <a:off x="2793242" y="2162263"/>
          <a:ext cx="936101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936101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37890" y="2153467"/>
        <a:ext cx="46805" cy="46805"/>
      </dsp:txXfrm>
    </dsp:sp>
    <dsp:sp modelId="{9620132B-0E0A-4083-98E2-A75623DE0BDE}">
      <dsp:nvSpPr>
        <dsp:cNvPr id="0" name=""/>
        <dsp:cNvSpPr/>
      </dsp:nvSpPr>
      <dsp:spPr>
        <a:xfrm>
          <a:off x="1176024" y="214979"/>
          <a:ext cx="2007428" cy="1959892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Выработке привычки здорового образа жизни</a:t>
          </a:r>
          <a:endParaRPr lang="ru-RU" sz="1400" b="1" kern="1200" dirty="0">
            <a:latin typeface="Arial" charset="0"/>
          </a:endParaRPr>
        </a:p>
      </dsp:txBody>
      <dsp:txXfrm>
        <a:off x="1470005" y="501999"/>
        <a:ext cx="1419466" cy="1385852"/>
      </dsp:txXfrm>
    </dsp:sp>
    <dsp:sp modelId="{61AA1D41-043F-476D-ACCA-C4109A34A165}">
      <dsp:nvSpPr>
        <dsp:cNvPr id="0" name=""/>
        <dsp:cNvSpPr/>
      </dsp:nvSpPr>
      <dsp:spPr>
        <a:xfrm rot="8471493">
          <a:off x="2935030" y="4163685"/>
          <a:ext cx="704864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04864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69841" y="4160670"/>
        <a:ext cx="35243" cy="35243"/>
      </dsp:txXfrm>
    </dsp:sp>
    <dsp:sp modelId="{2F3D17E1-7F98-4A5C-9AFF-EB47AE2384A2}">
      <dsp:nvSpPr>
        <dsp:cNvPr id="0" name=""/>
        <dsp:cNvSpPr/>
      </dsp:nvSpPr>
      <dsp:spPr>
        <a:xfrm>
          <a:off x="1176011" y="4045495"/>
          <a:ext cx="2081514" cy="1987834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charset="0"/>
            </a:rPr>
            <a:t> </a:t>
          </a:r>
          <a:r>
            <a:rPr lang="ru-RU" sz="1400" b="1" kern="1200" dirty="0" smtClean="0">
              <a:latin typeface="Arial" charset="0"/>
            </a:rPr>
            <a:t>Усиливает обмен веществ, способствует уменьшению лишних жировых отложений</a:t>
          </a:r>
          <a:endParaRPr lang="ru-RU" sz="1400" b="1" kern="1200" dirty="0"/>
        </a:p>
      </dsp:txBody>
      <dsp:txXfrm>
        <a:off x="1480842" y="4336607"/>
        <a:ext cx="1471852" cy="1405610"/>
      </dsp:txXfrm>
    </dsp:sp>
    <dsp:sp modelId="{7889CE8F-7882-49DA-8038-E0EED2B9883F}">
      <dsp:nvSpPr>
        <dsp:cNvPr id="0" name=""/>
        <dsp:cNvSpPr/>
      </dsp:nvSpPr>
      <dsp:spPr>
        <a:xfrm rot="10975905">
          <a:off x="2616178" y="3158632"/>
          <a:ext cx="68179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68179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40030" y="3156194"/>
        <a:ext cx="34089" cy="34089"/>
      </dsp:txXfrm>
    </dsp:sp>
    <dsp:sp modelId="{1890B23E-FA27-4D12-8760-16F91987D700}">
      <dsp:nvSpPr>
        <dsp:cNvPr id="0" name=""/>
        <dsp:cNvSpPr/>
      </dsp:nvSpPr>
      <dsp:spPr>
        <a:xfrm>
          <a:off x="597823" y="2094095"/>
          <a:ext cx="2020123" cy="202009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charset="0"/>
            </a:rPr>
            <a:t>Тренировке дыхательной  системы</a:t>
          </a:r>
          <a:endParaRPr lang="ru-RU" sz="1500" b="1" kern="1200" dirty="0"/>
        </a:p>
      </dsp:txBody>
      <dsp:txXfrm>
        <a:off x="893663" y="2389931"/>
        <a:ext cx="1428443" cy="1428422"/>
      </dsp:txXfrm>
    </dsp:sp>
    <dsp:sp modelId="{AF2F73B8-A6B3-48E1-BD76-F9F0C763AFEB}">
      <dsp:nvSpPr>
        <dsp:cNvPr id="0" name=""/>
        <dsp:cNvSpPr/>
      </dsp:nvSpPr>
      <dsp:spPr>
        <a:xfrm rot="5523300">
          <a:off x="4315826" y="4423374"/>
          <a:ext cx="16810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16810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4395675" y="4433778"/>
        <a:ext cx="8405" cy="8405"/>
      </dsp:txXfrm>
    </dsp:sp>
    <dsp:sp modelId="{5B33C96B-9B2C-4A75-8E63-B8DC45D1885C}">
      <dsp:nvSpPr>
        <dsp:cNvPr id="0" name=""/>
        <dsp:cNvSpPr/>
      </dsp:nvSpPr>
      <dsp:spPr>
        <a:xfrm>
          <a:off x="3344235" y="4521440"/>
          <a:ext cx="2036833" cy="190797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Улучшению работы сердца и всей сердечно - сосудистой системы в целом</a:t>
          </a:r>
          <a:r>
            <a:rPr lang="ru-RU" sz="1400" kern="1200" dirty="0" smtClean="0">
              <a:latin typeface="Arial" charset="0"/>
            </a:rPr>
            <a:t>.</a:t>
          </a:r>
          <a:endParaRPr lang="ru-RU" sz="1400" kern="1200" dirty="0"/>
        </a:p>
      </dsp:txBody>
      <dsp:txXfrm>
        <a:off x="3642522" y="4800857"/>
        <a:ext cx="1440259" cy="1349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BCB3A-D48D-4144-BE6D-F9F74A0FEE0A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51C60-8FA2-4D87-B7FD-E84D565A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53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0AA6D-4A36-4855-A06A-87D8B300691E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50 Пушкинского района Санкт-Петербурга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13285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 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«Актуальность обучения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плаванию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дошкольном возрасте»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3789040"/>
            <a:ext cx="26749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Майер С.И.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6309320"/>
            <a:ext cx="2524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713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Плавание называют идеальным видом движения. И действительно, ни один вид спорта не имеет такого большого гигиенически-оздоровительного и лечебного значения, как плавание.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Объясняется это многими факторами. Прежде всего, сама водная среда и создаваемые ею физическое, механическое, биологическое и температурное воздействие является причиной множества благоприятных реакций организма, стимулирующих функциональное развитие всех его систем.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Плавание, игры и развлечения на воде – один из самых полезных видов физических упражнений, они способствуют оздоровлению детей, укрепляют их нервную систему. Поэтому чем раньше приучить ребёнка к воде, тем полнее скажется положительное воздействие плавания на развитии всего детского организма.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Благодаря одновременной методике обучения плавания дети уже в детском саду знакомятся со всеми способами плавания  «кроль», «брасс», «дельфин». Многообразие плавательных упражнений, способов плавания в полной координации позволяет детям самим выбрать «удобный» для себя способ, тем самым быстрее научиться плавать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5591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711809"/>
              </p:ext>
            </p:extLst>
          </p:nvPr>
        </p:nvGraphicFramePr>
        <p:xfrm>
          <a:off x="214282" y="285728"/>
          <a:ext cx="892971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33261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077" y="260648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Плаванью нужно долго учиться,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и волю свои проявлять</a:t>
            </a:r>
            <a:r>
              <a:rPr lang="ru-RU" altLang="ru-RU" sz="2000" b="1" dirty="0">
                <a:solidFill>
                  <a:srgbClr val="0009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605789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тот, кто воды ни чуть не боится,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пьедестале </a:t>
            </a:r>
            <a:r>
              <a:rPr lang="ru-RU" altLang="ru-RU" sz="2400" b="1" dirty="0" smtClean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стоять</a:t>
            </a: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человек должен уметь плавать, и чем раньше он научится, тем не только сможет в большей мере воспользоваться его благотворным влиянием, но и сохранить свою жизнь! </a:t>
            </a:r>
          </a:p>
        </p:txBody>
      </p:sp>
    </p:spTree>
    <p:extLst>
      <p:ext uri="{BB962C8B-B14F-4D97-AF65-F5344CB8AC3E}">
        <p14:creationId xmlns:p14="http://schemas.microsoft.com/office/powerpoint/2010/main" val="361698749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6579" y="190725"/>
            <a:ext cx="3216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645024"/>
            <a:ext cx="792088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большой процент несчастных случаев на воде по статистике приходится на 6 – 10 лет, когда ребенок активно стремиться проявить самостоятельность.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7" y="908720"/>
            <a:ext cx="7814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Известно, что плавание представляет собой одно из важнейших средств физического воспитания и относится не только 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жизнесберегающим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технологиям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7" y="1951672"/>
            <a:ext cx="7939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Плавание способствует коррекции нарушений ОДА, лечению целого ряда заболеваний, поэтому занятия плаванием в дошкольном возрасте особенно актуальны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88521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плавать относится к числу жизненно-необходимых навыков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4786" y="4737631"/>
            <a:ext cx="7814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Поэтому, необходимо начинать учить детей плавать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возрасте, чтобы к 6-ти годам, как можно больше детей овладели навыками плавания.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90747"/>
            <a:ext cx="1839053" cy="121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1133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26420" y="3719314"/>
            <a:ext cx="2622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ru-RU" sz="36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600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102" y="450912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Предполагаю, что если в работе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дошкольного возраста  использовать одновременную методику обучения, то процесс овладения плавательными навыками будет проходить более эффективно,  дети быстрее адаптируются к воде и овладевают плавательными навыками, чем если начинать обучения по классической методике.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795769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Инструктором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плаванию я работаю  всего два месяца.  До этого инструктора обучали детей плаванию по  программе Осокиной. На курсах повышения квалификации по теме: «Методика преподавания плавания в дошкольных образовательных организациях» я узнала про одновременную методику обучения плавания и  решила попробовать обучать детей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плаванию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дошкольного возраста,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программе «Обучение плаванию детей от 2 до 7 лет» авторами которой являются Т.А.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Протченко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Ю.А. Семенов.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6420" y="188639"/>
            <a:ext cx="2423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ru-RU" sz="36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sz="3600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799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052736"/>
            <a:ext cx="5670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40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плавания в </a:t>
            </a:r>
            <a:endParaRPr lang="ru-RU" sz="4000" b="1" i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4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раннего</a:t>
            </a:r>
          </a:p>
          <a:p>
            <a:pPr algn="ctr"/>
            <a:endParaRPr lang="ru-RU" sz="4000" b="1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возраста</a:t>
            </a:r>
          </a:p>
          <a:p>
            <a:pPr algn="ctr"/>
            <a:endParaRPr lang="ru-RU" sz="4000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415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540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плаванием является эффективным средством оздоровления, физического развития и закаливания детей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3045" y="3069364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формируется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стойкий иммунитет не только к простудным, но и к некоторым инфекционным заболеваниям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5116" y="1954013"/>
            <a:ext cx="84249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лечению некоторых заболеваний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сердечно-сосудистой, дыхательной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системы, опорно-двигательного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аппарата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9985" y="2509586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воде постоянно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тренирует все мышечные группы, что позволяет устранить различные дефекты осанки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плоскостопия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3045" y="3715695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координация и ритмичность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3045" y="1617174"/>
            <a:ext cx="3421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общему оздоровлению организма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44910" y="1124744"/>
            <a:ext cx="2970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Плавание способствует: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4204" y="4081686"/>
            <a:ext cx="27546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улучшается сон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аппетит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4910" y="4420240"/>
            <a:ext cx="87011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плаванием имеют и огромное воспитательное значение: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6727" y="5013176"/>
            <a:ext cx="80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способствуют развитию таких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качеств, как смелость, решительность,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дисциплинированность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6727" y="5645517"/>
            <a:ext cx="7884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ырабатывают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умение действовать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коллективе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3916" y="6093296"/>
            <a:ext cx="63747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чувство товарищества и взаимопомощи</a:t>
            </a:r>
          </a:p>
        </p:txBody>
      </p:sp>
    </p:spTree>
    <p:extLst>
      <p:ext uri="{BB962C8B-B14F-4D97-AF65-F5344CB8AC3E}">
        <p14:creationId xmlns:p14="http://schemas.microsoft.com/office/powerpoint/2010/main" val="23524637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817" y="158957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анатомо-физиологических особенностей</a:t>
            </a:r>
            <a:b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младшего дошкольного возраста на занятиях плавания</a:t>
            </a:r>
            <a:endParaRPr lang="ru-RU" sz="40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225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14" y="223480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Мышечная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довольно слабо. Мышцы сокращаются медленнее, чем у взрослого, а сами сокращения происходят через меньшие промежутки.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утомляются, но физическая утомляемость быстрее проходит.  В связи с этим для них нежелательны длительные напряжения и однообразные статические нагрузки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717" y="1484784"/>
            <a:ext cx="88637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marL="285750" indent="-285750">
              <a:buBlip>
                <a:blip r:embed="rId3"/>
              </a:buBlip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Опорно-двигательный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аппарат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ребенка находится в стадии формирования.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Позвоночник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ребенка мягкий,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эластичный, легко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подвергается деформациям. Во время плавания давление на опорно-двигательный аппарат  (особенно на позвоночник) снижается, что способствует его укреплению.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639" y="299695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дошкольного возраста еще недостаточно развит тазовый пояс, поэтому                                                                                                                     чрезмерно резкие нагрузки на нижние конечности детей строго противопоказаны. Динамическая работа ног в безопорном положении при плавании оказывает укрепляющее воздействие на формирование детской стопы.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2113" y="4437112"/>
            <a:ext cx="85525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Объем крови у ребенка (на 1 кг массы) относительно больше, чем у взрослого, но пути передвижения ее по сосудам короче и скорость кровообращения выше. Надо иметь в виду, что сердце ребенка быстро утомляется при напряжении, легко возбуждается и не сразу приспосабливается к изменившейся нагрузке. Отсюда необходимость частого отдыха для детского организма. </a:t>
            </a:r>
          </a:p>
        </p:txBody>
      </p:sp>
    </p:spTree>
    <p:extLst>
      <p:ext uri="{BB962C8B-B14F-4D97-AF65-F5344CB8AC3E}">
        <p14:creationId xmlns:p14="http://schemas.microsoft.com/office/powerpoint/2010/main" val="8964078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079" y="26064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Центральная нервная система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обладает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малой выносливость.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устают.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связи с этим на занятиях плавания нельзя допускать монотонности, скуки, а так же больших физических нагрузок.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769" y="5805264"/>
            <a:ext cx="8271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движения, упражнения, 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 доставлять ребенку удовольствие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6235" y="1196381"/>
            <a:ext cx="8271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 плавания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развивается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1555" y="1519546"/>
            <a:ext cx="1848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координация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1555" y="1947446"/>
            <a:ext cx="2953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ритмичность движений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 descr="P10601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72204"/>
            <a:ext cx="443614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8924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195" y="26064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дошкольном учреждении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имеется бассейн 3х7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метров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глубина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бассейна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916443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учебном году функционирует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возрастных групп,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которых три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четыре старшие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подготовительные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54262"/>
            <a:ext cx="7776863" cy="44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78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981</TotalTime>
  <Words>908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воды в жизни человека</dc:title>
  <dc:creator>user</dc:creator>
  <cp:lastModifiedBy>Светлана</cp:lastModifiedBy>
  <cp:revision>108</cp:revision>
  <dcterms:created xsi:type="dcterms:W3CDTF">2012-03-18T16:11:41Z</dcterms:created>
  <dcterms:modified xsi:type="dcterms:W3CDTF">2022-11-13T12:14:21Z</dcterms:modified>
</cp:coreProperties>
</file>