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10.07.2009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Music\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Music\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6926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Music\593bed0319ecd15c9215d4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1714512" cy="1705626"/>
          </a:xfrm>
          <a:prstGeom prst="rect">
            <a:avLst/>
          </a:prstGeom>
          <a:noFill/>
        </p:spPr>
      </p:pic>
      <p:pic>
        <p:nvPicPr>
          <p:cNvPr id="3075" name="Picture 3" descr="C:\Users\user\Music\975.7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2250265" y="4250537"/>
            <a:ext cx="2071702" cy="2286016"/>
          </a:xfrm>
          <a:prstGeom prst="rect">
            <a:avLst/>
          </a:prstGeom>
          <a:noFill/>
        </p:spPr>
      </p:pic>
      <p:pic>
        <p:nvPicPr>
          <p:cNvPr id="3076" name="Picture 4" descr="C:\Users\user\Music\6356ac3f901a63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85728"/>
            <a:ext cx="1865314" cy="1865314"/>
          </a:xfrm>
          <a:prstGeom prst="rect">
            <a:avLst/>
          </a:prstGeom>
          <a:noFill/>
        </p:spPr>
      </p:pic>
      <p:pic>
        <p:nvPicPr>
          <p:cNvPr id="3077" name="Picture 5" descr="C:\Users\user\Music\bear-paw-print-temporary-tattoo_250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285728"/>
            <a:ext cx="2019300" cy="2019300"/>
          </a:xfrm>
          <a:prstGeom prst="rect">
            <a:avLst/>
          </a:prstGeom>
          <a:noFill/>
        </p:spPr>
      </p:pic>
      <p:pic>
        <p:nvPicPr>
          <p:cNvPr id="3078" name="Picture 6" descr="C:\Users\user\Music\18477887-Polar-bear-nose-Close-up-view-Stock-Photo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143372" y="4714884"/>
            <a:ext cx="2286016" cy="1522839"/>
          </a:xfrm>
          <a:prstGeom prst="rect">
            <a:avLst/>
          </a:prstGeom>
          <a:noFill/>
        </p:spPr>
      </p:pic>
      <p:pic>
        <p:nvPicPr>
          <p:cNvPr id="3079" name="Picture 7" descr="C:\Users\user\Music\4971_4ad3bd9ecacdf69a16883e0d08768ca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29388" y="4786322"/>
            <a:ext cx="2464122" cy="1407333"/>
          </a:xfrm>
          <a:prstGeom prst="rect">
            <a:avLst/>
          </a:prstGeom>
          <a:noFill/>
        </p:spPr>
      </p:pic>
      <p:pic>
        <p:nvPicPr>
          <p:cNvPr id="3080" name="Picture 8" descr="C:\Users\user\Music\14327960143450z0pat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85720" y="2714620"/>
            <a:ext cx="2214578" cy="1547176"/>
          </a:xfrm>
          <a:prstGeom prst="rect">
            <a:avLst/>
          </a:prstGeom>
          <a:noFill/>
        </p:spPr>
      </p:pic>
      <p:pic>
        <p:nvPicPr>
          <p:cNvPr id="3081" name="Picture 9" descr="C:\Users\user\Music\i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357950" y="2857496"/>
            <a:ext cx="1984060" cy="1486883"/>
          </a:xfrm>
          <a:prstGeom prst="rect">
            <a:avLst/>
          </a:prstGeom>
          <a:noFill/>
        </p:spPr>
      </p:pic>
      <p:pic>
        <p:nvPicPr>
          <p:cNvPr id="3082" name="Picture 10" descr="C:\Users\user\Music\DETAIL_PICTURE_639049_94902505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857620" y="2857496"/>
            <a:ext cx="2171700" cy="1627632"/>
          </a:xfrm>
          <a:prstGeom prst="rect">
            <a:avLst/>
          </a:prstGeom>
          <a:noFill/>
        </p:spPr>
      </p:pic>
      <p:pic>
        <p:nvPicPr>
          <p:cNvPr id="3083" name="Picture 11" descr="C:\Users\user\Music\samyiy-pushistyiy-hvost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738908" y="285728"/>
            <a:ext cx="2405092" cy="1881062"/>
          </a:xfrm>
          <a:prstGeom prst="rect">
            <a:avLst/>
          </a:prstGeom>
          <a:noFill/>
        </p:spPr>
      </p:pic>
      <p:pic>
        <p:nvPicPr>
          <p:cNvPr id="3084" name="Picture 12" descr="C:\Users\user\Music\belochka-08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14282" y="4896544"/>
            <a:ext cx="2071702" cy="157118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Music\1225575418_volk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Music\thumb2-e7a13463222f0574cce312085004bf4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2722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Music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Music\Лиса-живность-песочница-удалённое-184337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</TotalTime>
  <Words>0</Words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WWW</cp:lastModifiedBy>
  <cp:revision>7</cp:revision>
  <dcterms:created xsi:type="dcterms:W3CDTF">2018-05-15T11:46:50Z</dcterms:created>
  <dcterms:modified xsi:type="dcterms:W3CDTF">2009-07-09T17:51:49Z</dcterms:modified>
</cp:coreProperties>
</file>