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4" r:id="rId8"/>
    <p:sldId id="262" r:id="rId9"/>
    <p:sldId id="263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5" d="100"/>
          <a:sy n="75" d="100"/>
        </p:scale>
        <p:origin x="124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48513643_1530619426_img3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28690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72400" cy="1470025"/>
          </a:xfrm>
        </p:spPr>
        <p:txBody>
          <a:bodyPr/>
          <a:lstStyle/>
          <a:p>
            <a:r>
              <a:rPr lang="ru-RU" dirty="0" smtClean="0"/>
              <a:t>Дикие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000372"/>
            <a:ext cx="4786346" cy="207170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Выполнила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Воспитатель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средней группы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МКДОУ «Детский сад совхоза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«Вторая пятилетка»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Попенко М.Н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5500726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 мамой волчицей топал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62" y="1571588"/>
            <a:ext cx="4824933" cy="414705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11288"/>
          </a:xfrm>
        </p:spPr>
        <p:txBody>
          <a:bodyPr>
            <a:normAutofit/>
          </a:bodyPr>
          <a:lstStyle/>
          <a:p>
            <a:r>
              <a:rPr lang="ru-RU" dirty="0" smtClean="0"/>
              <a:t>За мамой лисицей крался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85926"/>
            <a:ext cx="6008445" cy="37447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мамой ежихой катился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15840"/>
            <a:ext cx="6786517" cy="381741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мамой медведицей шёл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35522"/>
            <a:ext cx="5669632" cy="497600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мамой </a:t>
            </a:r>
            <a:r>
              <a:rPr lang="ru-RU" dirty="0" err="1" smtClean="0"/>
              <a:t>бельчихой</a:t>
            </a:r>
            <a:r>
              <a:rPr lang="ru-RU" dirty="0" smtClean="0"/>
              <a:t> скакал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6216"/>
            <a:ext cx="6470143" cy="403244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мамой зайчихой прыгал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11760" y="1417638"/>
            <a:ext cx="4825255" cy="463867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142984"/>
            <a:ext cx="7286676" cy="3929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Все ребята молодцы!</a:t>
            </a:r>
            <a:br>
              <a:rPr lang="ru-RU" b="1" dirty="0" smtClean="0"/>
            </a:br>
            <a:r>
              <a:rPr lang="ru-RU" b="1" dirty="0" smtClean="0"/>
              <a:t>Мы вам всем похлопаем,</a:t>
            </a:r>
            <a:br>
              <a:rPr lang="ru-RU" b="1" dirty="0" smtClean="0"/>
            </a:br>
            <a:r>
              <a:rPr lang="ru-RU" b="1" dirty="0" smtClean="0"/>
              <a:t>Ножками потопаем,</a:t>
            </a:r>
            <a:br>
              <a:rPr lang="ru-RU" b="1" dirty="0" smtClean="0"/>
            </a:br>
            <a:r>
              <a:rPr lang="ru-RU" b="1" dirty="0" smtClean="0"/>
              <a:t>Ручками помашем,</a:t>
            </a:r>
            <a:br>
              <a:rPr lang="ru-RU" b="1" dirty="0" smtClean="0"/>
            </a:br>
            <a:r>
              <a:rPr lang="ru-RU" b="1" dirty="0" smtClean="0"/>
              <a:t>Вместе с вами спляшем.</a:t>
            </a:r>
            <a:br>
              <a:rPr lang="ru-RU" b="1" dirty="0" smtClean="0"/>
            </a:br>
            <a:r>
              <a:rPr lang="ru-RU" b="1" dirty="0" smtClean="0"/>
              <a:t>Под музыкальное сопровождение дети произвольно пляшут.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</p:spPr>
      </p:pic>
      <p:sp>
        <p:nvSpPr>
          <p:cNvPr id="9" name="TextBox 8"/>
          <p:cNvSpPr txBox="1"/>
          <p:nvPr/>
        </p:nvSpPr>
        <p:spPr>
          <a:xfrm>
            <a:off x="714348" y="642918"/>
            <a:ext cx="74295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Цель: закреплять знания детей о животных леса.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1071546"/>
            <a:ext cx="7960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</a:t>
            </a:r>
          </a:p>
          <a:p>
            <a:r>
              <a:rPr lang="ru-RU" sz="2000" b="1" dirty="0" smtClean="0"/>
              <a:t>учить детей отвечать на вопросы, отгадывать загадки, развивать диалогическую речь;</a:t>
            </a:r>
          </a:p>
          <a:p>
            <a:r>
              <a:rPr lang="ru-RU" sz="2000" b="1" dirty="0" smtClean="0"/>
              <a:t>учить детей употреблять в речи прилагательные, соотносить слова, обозначающие названия животных, с названиями их детёнышей;</a:t>
            </a:r>
          </a:p>
          <a:p>
            <a:r>
              <a:rPr lang="ru-RU" sz="2000" b="1" dirty="0" smtClean="0"/>
              <a:t>укреплять артикуляционный аппарат, отрабатывать навык правильного произношения звука «с» и работать над интонационной выразительностью речи, учить детей чётко произносить слова и отдельные фразы.</a:t>
            </a:r>
            <a:endParaRPr lang="ru-RU" sz="2000" b="1" dirty="0"/>
          </a:p>
        </p:txBody>
      </p:sp>
      <p:pic>
        <p:nvPicPr>
          <p:cNvPr id="11" name="Рисунок 10" descr="dikie-zhivotny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3929066"/>
            <a:ext cx="4714908" cy="265213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Речевая гимнастика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07537" y="1417638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Су-су-су, су-су-су,</a:t>
            </a:r>
          </a:p>
          <a:p>
            <a:r>
              <a:rPr lang="ru-RU" sz="2000" b="1" dirty="0" smtClean="0"/>
              <a:t>Белку увидели в лесу.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87707" y="4657783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Са-са-са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са-са-са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Вот бежит лиса.</a:t>
            </a:r>
            <a:endParaRPr lang="ru-RU" sz="2000" b="1" dirty="0"/>
          </a:p>
        </p:txBody>
      </p:sp>
      <p:pic>
        <p:nvPicPr>
          <p:cNvPr id="8" name="Рисунок 7" descr="tmp11539740388176691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470" y="1142984"/>
            <a:ext cx="3934946" cy="3000396"/>
          </a:xfrm>
          <a:prstGeom prst="rect">
            <a:avLst/>
          </a:prstGeom>
        </p:spPr>
      </p:pic>
      <p:pic>
        <p:nvPicPr>
          <p:cNvPr id="9" name="Рисунок 8" descr="hIMu11BSn7RpuYx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897" y="3429000"/>
            <a:ext cx="3541913" cy="316835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«Кто живёт в лесу?»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1590" y="1923369"/>
            <a:ext cx="286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Кто зимой холодной </a:t>
            </a:r>
          </a:p>
          <a:p>
            <a:r>
              <a:rPr lang="ru-RU" sz="2000" b="1" dirty="0" smtClean="0"/>
              <a:t>Ходит злой, голодный?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4797152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Как называется его дом? 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364" y="1534480"/>
            <a:ext cx="3774052" cy="2512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64" y="2983407"/>
            <a:ext cx="3528392" cy="35283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1924" y="5953307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логово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28" y="528099"/>
            <a:ext cx="4269295" cy="43369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Хожу </a:t>
            </a:r>
            <a:r>
              <a:rPr lang="ru-RU" sz="2000" b="1" dirty="0" smtClean="0"/>
              <a:t>в пушистой шубке,</a:t>
            </a:r>
            <a:br>
              <a:rPr lang="ru-RU" sz="2000" b="1" dirty="0" smtClean="0"/>
            </a:br>
            <a:r>
              <a:rPr lang="ru-RU" sz="2000" b="1" dirty="0" smtClean="0"/>
              <a:t>Живу в густом лесу.</a:t>
            </a:r>
            <a:br>
              <a:rPr lang="ru-RU" sz="2000" b="1" dirty="0" smtClean="0"/>
            </a:br>
            <a:r>
              <a:rPr lang="ru-RU" sz="2000" b="1" dirty="0" smtClean="0"/>
              <a:t>В лесу на старом дубе</a:t>
            </a:r>
            <a:br>
              <a:rPr lang="ru-RU" sz="2000" b="1" dirty="0" smtClean="0"/>
            </a:br>
            <a:r>
              <a:rPr lang="ru-RU" sz="2000" b="1" dirty="0" smtClean="0"/>
              <a:t>Орешки я грызу. 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464344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Как называется домик в котором живет белка?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575" y="260648"/>
            <a:ext cx="3552627" cy="3552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28" y="2949704"/>
            <a:ext cx="3387483" cy="33874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587727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Дупло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64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46049"/>
            <a:ext cx="5500726" cy="266144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Хвост пушистый,</a:t>
            </a:r>
            <a:br>
              <a:rPr lang="ru-RU" sz="2000" b="1" dirty="0" smtClean="0"/>
            </a:br>
            <a:r>
              <a:rPr lang="ru-RU" sz="2000" b="1" dirty="0" smtClean="0"/>
              <a:t>Мех золотистый,        </a:t>
            </a:r>
            <a:br>
              <a:rPr lang="ru-RU" sz="2000" b="1" dirty="0" smtClean="0"/>
            </a:br>
            <a:r>
              <a:rPr lang="ru-RU" sz="2000" b="1" dirty="0" smtClean="0"/>
              <a:t>В лесу живёт,</a:t>
            </a:r>
            <a:br>
              <a:rPr lang="ru-RU" sz="2000" b="1" dirty="0" smtClean="0"/>
            </a:br>
            <a:r>
              <a:rPr lang="ru-RU" sz="2000" b="1" dirty="0" smtClean="0"/>
              <a:t>А в деревне кур крадёт.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86500" y="3808721"/>
            <a:ext cx="542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Как называется домик лисы? 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64" y="476672"/>
            <a:ext cx="4262874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17044"/>
            <a:ext cx="3845024" cy="2877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566124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нора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36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87474"/>
            <a:ext cx="3434154" cy="206126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Комочек пуха,</a:t>
            </a:r>
            <a:br>
              <a:rPr lang="ru-RU" sz="2000" b="1" dirty="0" smtClean="0"/>
            </a:br>
            <a:r>
              <a:rPr lang="ru-RU" sz="2000" b="1" dirty="0" smtClean="0"/>
              <a:t>Длинное ухо,</a:t>
            </a:r>
            <a:br>
              <a:rPr lang="ru-RU" sz="2000" b="1" dirty="0" smtClean="0"/>
            </a:br>
            <a:r>
              <a:rPr lang="ru-RU" sz="2000" b="1" dirty="0" smtClean="0"/>
              <a:t>Прыгает ловко,</a:t>
            </a:r>
            <a:br>
              <a:rPr lang="ru-RU" sz="2000" b="1" dirty="0" smtClean="0"/>
            </a:br>
            <a:r>
              <a:rPr lang="ru-RU" sz="2000" b="1" dirty="0" smtClean="0"/>
              <a:t>Любит морковку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464344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называется домик зайца? Есть ли у него дом?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96752"/>
            <a:ext cx="5328592" cy="266429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42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3525" y="260648"/>
            <a:ext cx="3663873" cy="214625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Летом </a:t>
            </a:r>
            <a:r>
              <a:rPr lang="ru-RU" sz="2200" b="1" dirty="0" smtClean="0"/>
              <a:t>ходит без дороги</a:t>
            </a:r>
            <a:br>
              <a:rPr lang="ru-RU" sz="2200" b="1" dirty="0" smtClean="0"/>
            </a:br>
            <a:r>
              <a:rPr lang="ru-RU" sz="2200" b="1" dirty="0" smtClean="0"/>
              <a:t>Возле сосен и </a:t>
            </a:r>
            <a:r>
              <a:rPr lang="ru-RU" sz="2200" b="1" dirty="0" smtClean="0"/>
              <a:t>берёз.</a:t>
            </a:r>
            <a:br>
              <a:rPr lang="ru-RU" sz="2200" b="1" dirty="0" smtClean="0"/>
            </a:br>
            <a:r>
              <a:rPr lang="ru-RU" sz="2200" b="1" dirty="0" smtClean="0"/>
              <a:t>А зимой он спит в берлоге,</a:t>
            </a:r>
            <a:br>
              <a:rPr lang="ru-RU" sz="2200" b="1" dirty="0" smtClean="0"/>
            </a:br>
            <a:r>
              <a:rPr lang="ru-RU" sz="2200" b="1" dirty="0" smtClean="0"/>
              <a:t>От </a:t>
            </a:r>
            <a:r>
              <a:rPr lang="ru-RU" sz="2200" b="1" dirty="0" smtClean="0"/>
              <a:t>мороза прячет нос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43136" y="4005064"/>
            <a:ext cx="3957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 Как называется дом медведя?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0"/>
            <a:ext cx="3577577" cy="3577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t="5200" r="13775" b="5200"/>
          <a:stretch/>
        </p:blipFill>
        <p:spPr>
          <a:xfrm>
            <a:off x="223430" y="3000434"/>
            <a:ext cx="4692042" cy="326402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1986545_1-damion-club-p-fon-dlya-prezentatsii-pro-zhivotnikh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Словесная игра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smtClean="0"/>
              <a:t>Доскажи словечко»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71670" y="2285992"/>
            <a:ext cx="49292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Жарким днём лесной тропой</a:t>
            </a:r>
          </a:p>
          <a:p>
            <a:pPr algn="ctr"/>
            <a:r>
              <a:rPr lang="ru-RU" sz="4400" dirty="0" smtClean="0"/>
              <a:t>Звери шли на водопой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195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Дикие животные</vt:lpstr>
      <vt:lpstr>Презентация PowerPoint</vt:lpstr>
      <vt:lpstr>Речевая гимнастика</vt:lpstr>
      <vt:lpstr>Дидактическая игра «Кто живёт в лесу?»</vt:lpstr>
      <vt:lpstr>      Хожу в пушистой шубке, Живу в густом лесу. В лесу на старом дубе Орешки я грызу.  </vt:lpstr>
      <vt:lpstr>Хвост пушистый, Мех золотистый,         В лесу живёт, А в деревне кур крадёт. </vt:lpstr>
      <vt:lpstr>Комочек пуха, Длинное ухо, Прыгает ловко, Любит морковку </vt:lpstr>
      <vt:lpstr>  Летом ходит без дороги Возле сосен и берёз. А зимой он спит в берлоге, От мороза прячет нос. </vt:lpstr>
      <vt:lpstr>Словесная игра  «Доскажи словечко»</vt:lpstr>
      <vt:lpstr>За мамой волчицей топал</vt:lpstr>
      <vt:lpstr>За мамой лисицей крался</vt:lpstr>
      <vt:lpstr>За мамой ежихой катился</vt:lpstr>
      <vt:lpstr>За мамой медведицей шёл</vt:lpstr>
      <vt:lpstr>За мамой бельчихой скакал</vt:lpstr>
      <vt:lpstr>За мамой зайчихой прыгал</vt:lpstr>
      <vt:lpstr>Все ребята молодцы! Мы вам всем похлопаем, Ножками потопаем, Ручками помашем, Вместе с вами спляшем. Под музыкальное сопровождение дети произвольно пляшут.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Радуга</dc:creator>
  <cp:lastModifiedBy>Darja</cp:lastModifiedBy>
  <cp:revision>26</cp:revision>
  <dcterms:created xsi:type="dcterms:W3CDTF">2022-11-10T15:51:17Z</dcterms:created>
  <dcterms:modified xsi:type="dcterms:W3CDTF">2022-11-12T17:44:18Z</dcterms:modified>
</cp:coreProperties>
</file>