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57" r:id="rId5"/>
    <p:sldId id="271" r:id="rId6"/>
    <p:sldId id="259" r:id="rId7"/>
    <p:sldId id="258" r:id="rId8"/>
    <p:sldId id="272" r:id="rId9"/>
    <p:sldId id="273" r:id="rId10"/>
    <p:sldId id="274" r:id="rId11"/>
    <p:sldId id="275" r:id="rId12"/>
    <p:sldId id="260" r:id="rId13"/>
    <p:sldId id="276" r:id="rId14"/>
    <p:sldId id="277" r:id="rId15"/>
    <p:sldId id="261" r:id="rId16"/>
    <p:sldId id="278" r:id="rId17"/>
    <p:sldId id="279" r:id="rId18"/>
    <p:sldId id="280" r:id="rId19"/>
    <p:sldId id="265" r:id="rId20"/>
    <p:sldId id="281" r:id="rId21"/>
    <p:sldId id="282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06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40702" y="2276872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1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2432051"/>
            <a:ext cx="9073008" cy="1516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0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25057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52418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распространённые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нераспространённые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предложения?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422188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…</a:t>
            </a:r>
          </a:p>
          <a:p>
            <a:pPr marL="914400" indent="-914400" algn="ctr">
              <a:buAutoNum type="arabicPeriod"/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…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204864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1.Узнать, что такое распространённые и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нераспространённые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</a:t>
            </a:r>
          </a:p>
          <a:p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2.Учиться определять распространённые и нераспространенные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2744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40702" y="2653057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0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2432051"/>
            <a:ext cx="9073008" cy="1516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06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330551"/>
              </p:ext>
            </p:extLst>
          </p:nvPr>
        </p:nvGraphicFramePr>
        <p:xfrm>
          <a:off x="0" y="1628800"/>
          <a:ext cx="9144000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1.Нераспространённые 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предложения состоят из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_______________________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2.Распространённые 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предложения состоят из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_______________________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главных и 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второстепенных членов предложения.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 только из главных членов предложения</a:t>
                      </a:r>
                      <a:endParaRPr lang="ru-RU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" y="260648"/>
            <a:ext cx="914399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 предложения первого столбика, используя подсказки из второго столбика.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2426150"/>
            <a:ext cx="6078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7563" y="4509120"/>
            <a:ext cx="6479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6484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32" y="1772816"/>
            <a:ext cx="9151032" cy="241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55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40702" y="3095315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7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38335" y="3501008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4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165370"/>
              </p:ext>
            </p:extLst>
          </p:nvPr>
        </p:nvGraphicFramePr>
        <p:xfrm>
          <a:off x="-13854" y="1628800"/>
          <a:ext cx="9144002" cy="4320480"/>
        </p:xfrm>
        <a:graphic>
          <a:graphicData uri="http://schemas.openxmlformats.org/drawingml/2006/table">
            <a:tbl>
              <a:tblPr firstRow="1" firstCol="1" bandRow="1"/>
              <a:tblGrid>
                <a:gridCol w="4572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Магазин закрыт.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Книга лежит на столе.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Маленькая рыбка 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плывёт.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Ветер подул.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5.В школе учатся дети.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</a:t>
                      </a:r>
                      <a:r>
                        <a:rPr lang="ru-RU" sz="3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Распространённое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 </a:t>
                      </a:r>
                      <a:r>
                        <a:rPr lang="ru-RU" sz="3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Нераспространённое</a:t>
                      </a:r>
                      <a:endParaRPr lang="ru-RU" sz="3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-4666" y="0"/>
            <a:ext cx="9148665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Определи каждое предложение: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распространённое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или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нераспространённое</a:t>
            </a:r>
            <a:r>
              <a:rPr kumimoji="0" lang="ru-RU" alt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 flipV="1">
            <a:off x="3635896" y="2060848"/>
            <a:ext cx="1008112" cy="108012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349149" y="2060848"/>
            <a:ext cx="1294860" cy="79208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767065" y="2060848"/>
            <a:ext cx="876944" cy="172819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987824" y="3356992"/>
            <a:ext cx="1656185" cy="158417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3996579" y="2060848"/>
            <a:ext cx="647430" cy="324036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88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56" b="89861" l="0" r="100000">
                        <a14:foregroundMark x1="5521" y1="28889" x2="91979" y2="28472"/>
                        <a14:foregroundMark x1="8542" y1="77917" x2="93021" y2="77361"/>
                        <a14:foregroundMark x1="5521" y1="84444" x2="96354" y2="85694"/>
                        <a14:foregroundMark x1="63333" y1="86806" x2="5208" y2="87500"/>
                        <a14:foregroundMark x1="3958" y1="56111" x2="99167" y2="61806"/>
                        <a14:foregroundMark x1="4792" y1="12639" x2="29167" y2="12917"/>
                        <a14:foregroundMark x1="36979" y1="88194" x2="59375" y2="87778"/>
                        <a14:foregroundMark x1="85104" y1="88333" x2="98438" y2="88194"/>
                        <a14:foregroundMark x1="6354" y1="88889" x2="62708" y2="89306"/>
                        <a14:backgroundMark x1="3438" y1="93611" x2="9375" y2="92361"/>
                        <a14:backgroundMark x1="63750" y1="92361" x2="98021" y2="906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9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5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38335" y="3861048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340768"/>
            <a:ext cx="6858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работа:</a:t>
            </a:r>
          </a:p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Тренажёр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94,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упр.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252507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25057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52418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распространённые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нераспространённые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предложения?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5220" y="1991301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1.Узнать, что такое распространённые и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нераспространённые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</a:t>
            </a:r>
          </a:p>
          <a:p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2.Учиться определять распространённые и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нераспространённые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25930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30357" y="4293096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804248" y="4636474"/>
            <a:ext cx="2304322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15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1" y="1484784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980728"/>
            <a:ext cx="51125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Вет_р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Р_сун_к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1001532"/>
            <a:ext cx="6399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3442941"/>
            <a:ext cx="7344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22774" y="3442941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326211" y="1001532"/>
            <a:ext cx="180020" cy="33923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206023" y="3442941"/>
            <a:ext cx="180020" cy="33923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3943675" cy="279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42941"/>
            <a:ext cx="2952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73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144000" cy="40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1" y="1844824"/>
            <a:ext cx="8640960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13869"/>
            <a:ext cx="87129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листок упал на землю.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68960"/>
            <a:ext cx="45720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5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06896"/>
            <a:ext cx="550535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- это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536" y="968670"/>
            <a:ext cx="87129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лово или несколько слов, которые выражают законченную мысль.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5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52149"/>
            <a:ext cx="87129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листок упал на землю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5651" y="2276872"/>
            <a:ext cx="890218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листок упал на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98" y="4005064"/>
            <a:ext cx="898342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листок упал на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55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13869"/>
            <a:ext cx="87129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листок упал на землю.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68960"/>
            <a:ext cx="45720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555776" y="2060848"/>
            <a:ext cx="19082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16388" y="2100739"/>
            <a:ext cx="117974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616388" y="2253139"/>
            <a:ext cx="117974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60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189</Words>
  <Application>Microsoft Office PowerPoint</Application>
  <PresentationFormat>Экран (4:3)</PresentationFormat>
  <Paragraphs>51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w2w32w3@outlook.com</cp:lastModifiedBy>
  <cp:revision>16</cp:revision>
  <dcterms:created xsi:type="dcterms:W3CDTF">2022-03-08T13:00:50Z</dcterms:created>
  <dcterms:modified xsi:type="dcterms:W3CDTF">2022-09-20T16:32:13Z</dcterms:modified>
</cp:coreProperties>
</file>