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0" r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99204" y="1103040"/>
            <a:ext cx="936104" cy="8640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700" b="1" dirty="0" smtClean="0"/>
              <a:t>32</a:t>
            </a:r>
            <a:endParaRPr lang="ru-RU" sz="5700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199204" y="1967136"/>
            <a:ext cx="936104" cy="8640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700" b="1" dirty="0" smtClean="0"/>
              <a:t>35</a:t>
            </a:r>
            <a:endParaRPr lang="ru-RU" sz="5700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208770" y="2831232"/>
            <a:ext cx="936104" cy="8640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700" b="1" dirty="0" smtClean="0"/>
              <a:t>54</a:t>
            </a:r>
            <a:endParaRPr lang="ru-RU" sz="57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208770" y="3695328"/>
            <a:ext cx="936104" cy="8640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700" b="1" dirty="0" smtClean="0"/>
              <a:t>36</a:t>
            </a:r>
            <a:endParaRPr lang="ru-RU" sz="57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2208770" y="4559424"/>
            <a:ext cx="936104" cy="8640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700" b="1" dirty="0" smtClean="0"/>
              <a:t>21</a:t>
            </a:r>
            <a:endParaRPr lang="ru-RU" sz="5700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427984" y="1103040"/>
            <a:ext cx="936104" cy="8640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700" b="1" dirty="0" smtClean="0"/>
              <a:t>42</a:t>
            </a:r>
            <a:endParaRPr lang="ru-RU" sz="5700" b="1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4427984" y="1967136"/>
            <a:ext cx="936104" cy="8640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700" b="1" dirty="0" smtClean="0"/>
              <a:t>56</a:t>
            </a:r>
            <a:endParaRPr lang="ru-RU" sz="5700" b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4436713" y="2831232"/>
            <a:ext cx="936104" cy="8640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700" b="1" dirty="0" smtClean="0"/>
              <a:t>24</a:t>
            </a:r>
            <a:endParaRPr lang="ru-RU" sz="5700" b="1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4427984" y="3695328"/>
            <a:ext cx="936104" cy="8640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700" b="1" dirty="0" smtClean="0"/>
              <a:t>28</a:t>
            </a:r>
            <a:endParaRPr lang="ru-RU" sz="5700" b="1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436713" y="4574232"/>
            <a:ext cx="936104" cy="8640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700" b="1" dirty="0" smtClean="0"/>
              <a:t>18</a:t>
            </a:r>
            <a:endParaRPr lang="ru-RU" sz="5700" b="1" dirty="0"/>
          </a:p>
        </p:txBody>
      </p:sp>
    </p:spTree>
    <p:extLst>
      <p:ext uri="{BB962C8B-B14F-4D97-AF65-F5344CB8AC3E}">
        <p14:creationId xmlns:p14="http://schemas.microsoft.com/office/powerpoint/2010/main" val="242846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3807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47664" y="1844824"/>
            <a:ext cx="620586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 декабря.</a:t>
            </a:r>
          </a:p>
          <a:p>
            <a:pPr algn="ctr"/>
            <a:endParaRPr lang="ru-RU" sz="6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Классная работа.</a:t>
            </a:r>
            <a:endParaRPr lang="ru-RU" sz="6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124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412776"/>
            <a:ext cx="86409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 Чтобы умножить число на сумму, можно умножить это число на каждое из слагаемых и полученные произведения сложить, или сначала вычислить сумму и умножить на число.</a:t>
            </a:r>
          </a:p>
        </p:txBody>
      </p:sp>
    </p:spTree>
    <p:extLst>
      <p:ext uri="{BB962C8B-B14F-4D97-AF65-F5344CB8AC3E}">
        <p14:creationId xmlns:p14="http://schemas.microsoft.com/office/powerpoint/2010/main" val="3952719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844824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6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(6+4)*</a:t>
            </a:r>
            <a:r>
              <a:rPr lang="ru-RU" sz="6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endParaRPr lang="ru-RU" sz="6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6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(6+4):2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56080" y="3691483"/>
            <a:ext cx="44114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6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1389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716234" y="22960"/>
            <a:ext cx="3456384" cy="136815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716234" y="2564904"/>
            <a:ext cx="3456384" cy="136815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1391112"/>
            <a:ext cx="723743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Деление суммы на число.</a:t>
            </a:r>
            <a:endParaRPr lang="ru-RU" sz="5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4221088"/>
            <a:ext cx="871296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Узнаем, как можно разделить сумму на число</a:t>
            </a:r>
            <a:r>
              <a:rPr lang="ru-RU" sz="5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5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3966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412776"/>
            <a:ext cx="8640960" cy="43204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способ: </a:t>
            </a:r>
            <a:r>
              <a:rPr lang="ru-RU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вычислить сумму и разделить ее на число</a:t>
            </a: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4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способ: </a:t>
            </a:r>
            <a:r>
              <a:rPr lang="ru-RU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разделить на число каждое слагаемое и полученные результаты </a:t>
            </a: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сложить.</a:t>
            </a:r>
            <a:endParaRPr lang="ru-RU" sz="4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09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0929861"/>
              </p:ext>
            </p:extLst>
          </p:nvPr>
        </p:nvGraphicFramePr>
        <p:xfrm>
          <a:off x="467544" y="1700808"/>
          <a:ext cx="7992888" cy="343148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97425"/>
                <a:gridCol w="1997425"/>
                <a:gridCol w="1999019"/>
                <a:gridCol w="1999019"/>
              </a:tblGrid>
              <a:tr h="17157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0" dirty="0" smtClean="0">
                          <a:effectLst/>
                        </a:rPr>
                        <a:t>76</a:t>
                      </a:r>
                      <a:endParaRPr lang="ru-RU" sz="8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0" dirty="0">
                          <a:effectLst/>
                        </a:rPr>
                        <a:t>15</a:t>
                      </a:r>
                      <a:endParaRPr lang="ru-RU" sz="8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0" dirty="0">
                          <a:effectLst/>
                        </a:rPr>
                        <a:t>42</a:t>
                      </a:r>
                      <a:endParaRPr lang="ru-RU" sz="8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0">
                          <a:effectLst/>
                        </a:rPr>
                        <a:t>12</a:t>
                      </a:r>
                      <a:endParaRPr lang="ru-RU" sz="8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7157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0" dirty="0">
                          <a:effectLst/>
                        </a:rPr>
                        <a:t>79</a:t>
                      </a:r>
                      <a:endParaRPr lang="ru-RU" sz="8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0" dirty="0">
                          <a:effectLst/>
                        </a:rPr>
                        <a:t>36</a:t>
                      </a:r>
                      <a:endParaRPr lang="ru-RU" sz="8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0" dirty="0" smtClean="0">
                          <a:effectLst/>
                        </a:rPr>
                        <a:t>80</a:t>
                      </a:r>
                      <a:endParaRPr lang="ru-RU" sz="8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0" dirty="0">
                          <a:effectLst/>
                        </a:rPr>
                        <a:t>0</a:t>
                      </a:r>
                      <a:endParaRPr lang="ru-RU" sz="8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375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716234" y="22960"/>
            <a:ext cx="3456384" cy="136815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716234" y="2564904"/>
            <a:ext cx="3456384" cy="136815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1391112"/>
            <a:ext cx="723743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Деление суммы на число.</a:t>
            </a:r>
            <a:endParaRPr lang="ru-RU" sz="5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4221088"/>
            <a:ext cx="871296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Узнаем, как можно разделить сумму на число</a:t>
            </a:r>
            <a:r>
              <a:rPr lang="ru-RU" sz="5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5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63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539552" y="764704"/>
            <a:ext cx="7704856" cy="4176464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Домашняя работа:</a:t>
            </a:r>
          </a:p>
          <a:p>
            <a:pPr algn="ctr"/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 </a:t>
            </a:r>
            <a:endParaRPr lang="ru-RU" sz="5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тр.13</a:t>
            </a: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№</a:t>
            </a:r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2, №6 </a:t>
            </a: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под «?» (7</a:t>
            </a:r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854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140</Words>
  <Application>Microsoft Office PowerPoint</Application>
  <PresentationFormat>Экран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Щебетун Иван</dc:creator>
  <cp:lastModifiedBy>Щебетун Иван</cp:lastModifiedBy>
  <cp:revision>5</cp:revision>
  <dcterms:created xsi:type="dcterms:W3CDTF">2022-01-23T14:54:15Z</dcterms:created>
  <dcterms:modified xsi:type="dcterms:W3CDTF">2022-01-23T15:44:17Z</dcterms:modified>
</cp:coreProperties>
</file>