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57" r:id="rId7"/>
    <p:sldId id="260" r:id="rId8"/>
    <p:sldId id="261" r:id="rId9"/>
    <p:sldId id="266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600"/>
    <a:srgbClr val="79A86C"/>
    <a:srgbClr val="8DA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A8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Щебетун Иван\Downloads\сумм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056783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62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070" y="2492896"/>
            <a:ext cx="67504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узнал…</a:t>
            </a:r>
          </a:p>
          <a:p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трудно…</a:t>
            </a:r>
          </a:p>
          <a:p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могу… </a:t>
            </a:r>
          </a:p>
        </p:txBody>
      </p:sp>
    </p:spTree>
    <p:extLst>
      <p:ext uri="{BB962C8B-B14F-4D97-AF65-F5344CB8AC3E}">
        <p14:creationId xmlns:p14="http://schemas.microsoft.com/office/powerpoint/2010/main" val="220668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204864"/>
            <a:ext cx="720908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ноября.</a:t>
            </a:r>
          </a:p>
          <a:p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7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35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50074" l="0" r="50148">
                        <a14:foregroundMark x1="12760" y1="15750" x2="14540" y2="31204"/>
                        <a14:foregroundMark x1="10682" y1="9807" x2="46588" y2="47103"/>
                        <a14:foregroundMark x1="27151" y1="14859" x2="43620" y2="31055"/>
                        <a14:foregroundMark x1="31899" y1="10550" x2="41395" y2="11293"/>
                        <a14:foregroundMark x1="28042" y1="14264" x2="32344" y2="26152"/>
                        <a14:foregroundMark x1="6973" y1="44131" x2="23591" y2="2080"/>
                        <a14:foregroundMark x1="5193" y1="4903" x2="5935" y2="49183"/>
                        <a14:foregroundMark x1="6825" y1="39822" x2="45994" y2="39673"/>
                        <a14:foregroundMark x1="46736" y1="43239" x2="8902" y2="45319"/>
                        <a14:foregroundMark x1="11424" y1="40416" x2="25371" y2="46360"/>
                        <a14:foregroundMark x1="25964" y1="39525" x2="20920" y2="47994"/>
                        <a14:foregroundMark x1="6677" y1="48143" x2="47033" y2="47994"/>
                        <a14:foregroundMark x1="48368" y1="43091" x2="47478" y2="8024"/>
                        <a14:foregroundMark x1="5935" y1="6092" x2="46884" y2="5795"/>
                        <a14:foregroundMark x1="17507" y1="6241" x2="7270" y2="31352"/>
                        <a14:foregroundMark x1="10831" y1="6984" x2="8902" y2="20654"/>
                        <a14:foregroundMark x1="26409" y1="10401" x2="45549" y2="29123"/>
                        <a14:foregroundMark x1="22552" y1="18425" x2="43472" y2="33581"/>
                        <a14:foregroundMark x1="15430" y1="35661" x2="37834" y2="23180"/>
                        <a14:foregroundMark x1="14540" y1="21248" x2="25223" y2="44131"/>
                        <a14:foregroundMark x1="14837" y1="35067" x2="30415" y2="22734"/>
                        <a14:foregroundMark x1="12611" y1="27786" x2="26855" y2="17831"/>
                        <a14:foregroundMark x1="19139" y1="40416" x2="38427" y2="27043"/>
                        <a14:foregroundMark x1="36795" y1="41159" x2="45549" y2="30609"/>
                        <a14:foregroundMark x1="38724" y1="33432" x2="27151" y2="38930"/>
                        <a14:foregroundMark x1="18398" y1="11441" x2="37537" y2="12630"/>
                        <a14:foregroundMark x1="17953" y1="13522" x2="26409" y2="16345"/>
                        <a14:foregroundMark x1="36499" y1="10996" x2="42582" y2="19762"/>
                        <a14:foregroundMark x1="43027" y1="16493" x2="43027" y2="11441"/>
                        <a14:foregroundMark x1="20475" y1="8915" x2="38872" y2="83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8712968" cy="8700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82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467544" y="2492896"/>
            <a:ext cx="1440160" cy="1584176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1907704" y="2492896"/>
            <a:ext cx="2592288" cy="2016224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385493" y="2204864"/>
            <a:ext cx="2592288" cy="2304256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6977781" y="2204864"/>
            <a:ext cx="1914699" cy="2160240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200" y="1772816"/>
            <a:ext cx="18678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см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86020" y="3339569"/>
            <a:ext cx="186781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39077" y="1794520"/>
            <a:ext cx="186781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см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23438" y="3284984"/>
            <a:ext cx="186781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см</a:t>
            </a:r>
          </a:p>
        </p:txBody>
      </p:sp>
    </p:spTree>
    <p:extLst>
      <p:ext uri="{BB962C8B-B14F-4D97-AF65-F5344CB8AC3E}">
        <p14:creationId xmlns:p14="http://schemas.microsoft.com/office/powerpoint/2010/main" val="274075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flipV="1">
            <a:off x="1872208" y="980728"/>
            <a:ext cx="1440160" cy="1584176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H="1" flipV="1">
            <a:off x="3312368" y="980728"/>
            <a:ext cx="2592288" cy="2016224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>
            <a:off x="3216721" y="2915406"/>
            <a:ext cx="2658022" cy="2388468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872208" y="2564904"/>
            <a:ext cx="1344512" cy="2738971"/>
          </a:xfrm>
          <a:prstGeom prst="line">
            <a:avLst/>
          </a:prstGeom>
          <a:ln w="152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67136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0744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54352" y="1478902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7960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41568" y="1478902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5176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28784" y="1484784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67136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99444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43052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86660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530268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85176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28784" y="3933056"/>
            <a:ext cx="1043608" cy="1848834"/>
          </a:xfrm>
          <a:prstGeom prst="rect">
            <a:avLst/>
          </a:prstGeom>
          <a:solidFill>
            <a:srgbClr val="79A86C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19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72816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многоугольника.</a:t>
            </a:r>
            <a:endParaRPr lang="ru-RU" sz="5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Научимся </a:t>
            </a: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периметр многоугольника.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01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0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72816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многоугольника.</a:t>
            </a:r>
            <a:endParaRPr lang="ru-RU" sz="5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Научимся </a:t>
            </a: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периметр многоугольника.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82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10</cp:revision>
  <dcterms:created xsi:type="dcterms:W3CDTF">2022-10-19T15:42:00Z</dcterms:created>
  <dcterms:modified xsi:type="dcterms:W3CDTF">2022-11-09T16:03:40Z</dcterms:modified>
</cp:coreProperties>
</file>