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0"/>
            <a:ext cx="8032948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7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15974" y="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290+10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8262" y="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15974" y="846982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710+90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08262" y="846982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98655" y="1699154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240-30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90943" y="1699154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98655" y="256325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50+450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90943" y="256325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48385" y="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860+40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40673" y="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48385" y="846982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760-40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40673" y="846982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31066" y="1699154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170+30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23354" y="1699154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31066" y="256325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360+40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23354" y="256325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98655" y="343573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890-730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890943" y="343573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15974" y="4319265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80+520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08262" y="4319265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48385" y="343573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70+630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440673" y="343573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315974" y="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315974" y="846982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315974" y="1699154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298655" y="256325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15974" y="343573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98655" y="4319265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50159" y="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850159" y="846982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850159" y="1699154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822396" y="256325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835450" y="3435730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81106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315974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067304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2802172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558147" y="559502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93015" y="5595020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027883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771460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506328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241196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7976064" y="5600999"/>
            <a:ext cx="73486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val="161730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8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259632" y="260648"/>
            <a:ext cx="6840760" cy="6264696"/>
            <a:chOff x="886584" y="1124744"/>
            <a:chExt cx="4536504" cy="4536504"/>
          </a:xfrm>
        </p:grpSpPr>
        <p:sp>
          <p:nvSpPr>
            <p:cNvPr id="4" name="Равнобедренный треугольник 3"/>
            <p:cNvSpPr/>
            <p:nvPr/>
          </p:nvSpPr>
          <p:spPr>
            <a:xfrm flipV="1">
              <a:off x="886584" y="4509120"/>
              <a:ext cx="4536504" cy="1152128"/>
            </a:xfrm>
            <a:prstGeom prst="triangle">
              <a:avLst>
                <a:gd name="adj" fmla="val 34734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886584" y="1124744"/>
              <a:ext cx="4536504" cy="3384376"/>
            </a:xfrm>
            <a:prstGeom prst="triangl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411760" y="2219469"/>
              <a:ext cx="2232248" cy="108012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29541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6234" y="22960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6234" y="2792627"/>
            <a:ext cx="3456384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317146"/>
            <a:ext cx="80648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треугольников.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7" y="4005064"/>
            <a:ext cx="871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какие треугольники бывают.</a:t>
            </a:r>
            <a:endParaRPr lang="ru-RU" sz="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6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3688" y="188640"/>
            <a:ext cx="6336704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треугольников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269" y="1340768"/>
            <a:ext cx="9073008" cy="15121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Разносторонние </a:t>
            </a:r>
            <a:r>
              <a:rPr lang="ru-RU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771" y="3068960"/>
            <a:ext cx="9073008" cy="15617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2.Равнобедренные треугольники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941168"/>
            <a:ext cx="9073008" cy="15617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3.Равносторонние треугольники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02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947" y="620688"/>
            <a:ext cx="9143999" cy="50405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треугольников, и закрасьте: </a:t>
            </a:r>
            <a:endParaRPr lang="ru-RU" sz="4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Зеленым</a:t>
            </a:r>
            <a:r>
              <a:rPr lang="ru-RU" sz="4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цветом – равнобедренные треугольники;</a:t>
            </a:r>
          </a:p>
          <a:p>
            <a:pPr algn="ctr"/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равносторонние;</a:t>
            </a:r>
          </a:p>
          <a:p>
            <a:pPr algn="ctr"/>
            <a:r>
              <a:rPr lang="ru-RU" sz="4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Желтым</a:t>
            </a:r>
            <a:r>
              <a:rPr lang="ru-RU" sz="4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разносторонние.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42" y="794220"/>
            <a:ext cx="893593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3995936" y="908720"/>
            <a:ext cx="1296144" cy="1224136"/>
          </a:xfrm>
          <a:prstGeom prst="triangle">
            <a:avLst/>
          </a:prstGeom>
          <a:solidFill>
            <a:schemeClr val="accent3">
              <a:alpha val="78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907704" y="3212976"/>
            <a:ext cx="1440160" cy="936104"/>
          </a:xfrm>
          <a:prstGeom prst="triangle">
            <a:avLst/>
          </a:prstGeom>
          <a:solidFill>
            <a:schemeClr val="accent2">
              <a:alpha val="78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868144" y="3212976"/>
            <a:ext cx="1440160" cy="936104"/>
          </a:xfrm>
          <a:prstGeom prst="triangle">
            <a:avLst/>
          </a:prstGeom>
          <a:solidFill>
            <a:schemeClr val="accent2">
              <a:alpha val="78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467544" y="5157192"/>
            <a:ext cx="1584176" cy="936104"/>
          </a:xfrm>
          <a:prstGeom prst="rtTriangle">
            <a:avLst/>
          </a:prstGeom>
          <a:solidFill>
            <a:schemeClr val="accent6">
              <a:lumMod val="75000"/>
              <a:alpha val="7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7212918" y="5157192"/>
            <a:ext cx="1463538" cy="936104"/>
          </a:xfrm>
          <a:prstGeom prst="rtTriangle">
            <a:avLst/>
          </a:prstGeom>
          <a:solidFill>
            <a:schemeClr val="accent6">
              <a:lumMod val="75000"/>
              <a:alpha val="78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40768"/>
            <a:ext cx="6192688" cy="41044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Разносторонние:</a:t>
            </a:r>
            <a:r>
              <a:rPr lang="ru-RU" sz="5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1, 5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Равнобедренные:</a:t>
            </a:r>
            <a:r>
              <a:rPr lang="ru-RU" sz="5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2, 6</a:t>
            </a:r>
          </a:p>
          <a:p>
            <a:pPr algn="ctr"/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Равносторонние:</a:t>
            </a:r>
            <a:r>
              <a:rPr lang="ru-RU" sz="5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3, 4</a:t>
            </a:r>
            <a:endParaRPr lang="ru-RU" sz="5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103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6</cp:revision>
  <dcterms:created xsi:type="dcterms:W3CDTF">2022-04-07T13:18:21Z</dcterms:created>
  <dcterms:modified xsi:type="dcterms:W3CDTF">2022-04-07T14:46:17Z</dcterms:modified>
</cp:coreProperties>
</file>