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56" r:id="rId4"/>
    <p:sldId id="266" r:id="rId5"/>
    <p:sldId id="267" r:id="rId6"/>
    <p:sldId id="268" r:id="rId7"/>
    <p:sldId id="257" r:id="rId8"/>
    <p:sldId id="259" r:id="rId9"/>
    <p:sldId id="260" r:id="rId10"/>
    <p:sldId id="269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6234" y="22960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234" y="2792627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317146"/>
            <a:ext cx="80648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Противоположные стороны прямоугольника.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7" y="4005064"/>
            <a:ext cx="87129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Закрепим знания о противоположных сторонах прямоугольника.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5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23130" y="-190094"/>
            <a:ext cx="7704856" cy="162541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работа: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Учебник, страница 33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241098"/>
            <a:ext cx="8676457" cy="24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3648145"/>
            <a:ext cx="8676457" cy="1896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5544188"/>
            <a:ext cx="9156259" cy="131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4716016" y="2065948"/>
            <a:ext cx="692425" cy="6400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5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2380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1052736"/>
            <a:ext cx="4392488" cy="50405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8+4+__=16</a:t>
            </a:r>
          </a:p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7+9+__=20</a:t>
            </a:r>
          </a:p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15-__-8=0</a:t>
            </a:r>
          </a:p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17-__-10=0</a:t>
            </a:r>
          </a:p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9+0+__=20</a:t>
            </a:r>
          </a:p>
          <a:p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9-__+15=15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72077" y="1052736"/>
            <a:ext cx="54213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72077" y="1844824"/>
            <a:ext cx="54213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9941" y="2667700"/>
            <a:ext cx="537327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29941" y="3548858"/>
            <a:ext cx="537327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17611" y="4448670"/>
            <a:ext cx="851067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5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19872" y="5174664"/>
            <a:ext cx="537327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xmlns="" val="24284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844824"/>
            <a:ext cx="62058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февраля.</a:t>
            </a:r>
          </a:p>
          <a:p>
            <a:pPr algn="ctr"/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1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83768" y="1484784"/>
            <a:ext cx="4392488" cy="3816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23+54;</a:t>
            </a:r>
          </a:p>
          <a:p>
            <a:pPr algn="ctr"/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48+12;</a:t>
            </a:r>
          </a:p>
          <a:p>
            <a:pPr algn="ctr"/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69-25;</a:t>
            </a:r>
          </a:p>
          <a:p>
            <a:pPr algn="ctr"/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50-14.</a:t>
            </a:r>
            <a:endParaRPr lang="ru-RU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35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26947" y="620688"/>
            <a:ext cx="9143999" cy="50405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прямоугольники, обведите их номера. </a:t>
            </a:r>
          </a:p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карандашом длинные стороны противоположных сторон прямоугольника, </a:t>
            </a:r>
            <a:r>
              <a:rPr lang="ru-RU" sz="4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синим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короткие.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3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учное управление 1"/>
          <p:cNvSpPr/>
          <p:nvPr/>
        </p:nvSpPr>
        <p:spPr>
          <a:xfrm rot="20089830">
            <a:off x="742079" y="2069430"/>
            <a:ext cx="2160240" cy="1512168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054447" y="4085654"/>
            <a:ext cx="1800200" cy="1800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286695" y="1781398"/>
            <a:ext cx="1872208" cy="158417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0502" y="4517702"/>
            <a:ext cx="2232248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374167">
            <a:off x="3437814" y="1944830"/>
            <a:ext cx="2507257" cy="11906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3321437">
            <a:off x="6587508" y="4004205"/>
            <a:ext cx="1408933" cy="14512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1618" y="1312038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3866" y="1012943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695" y="1464437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533" y="3832318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6284" y="3616294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08041" y="3647108"/>
            <a:ext cx="772969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5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087432" y="1282666"/>
            <a:ext cx="1949597" cy="160576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342750" y="2191861"/>
            <a:ext cx="1949597" cy="160576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10502" y="4517702"/>
            <a:ext cx="2235354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107396" y="5463418"/>
            <a:ext cx="2235354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345856" y="1312041"/>
            <a:ext cx="741576" cy="87982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295453" y="2857953"/>
            <a:ext cx="741576" cy="87982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085590" y="4517702"/>
            <a:ext cx="24912" cy="967411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3342750" y="4486395"/>
            <a:ext cx="3106" cy="967412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2727447" y="1060734"/>
            <a:ext cx="868837" cy="890928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1665" y="3969183"/>
            <a:ext cx="868837" cy="890928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00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980728"/>
            <a:ext cx="8496944" cy="25202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Прямоугольник-это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четырехугольник, у которого все углы прямые.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933056"/>
            <a:ext cx="8496944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500" dirty="0"/>
              <a:t>Противоположные стороны прямоугольника </a:t>
            </a:r>
            <a:r>
              <a:rPr lang="ru-RU" sz="5500" b="1" dirty="0"/>
              <a:t>равны</a:t>
            </a:r>
            <a:r>
              <a:rPr lang="ru-RU" sz="55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95271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6234" y="22960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234" y="2792627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317146"/>
            <a:ext cx="80648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Противоположные стороны прямоугольника.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7" y="4005064"/>
            <a:ext cx="87129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Закрепим знания о противоположных сторонах прямоугольника.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396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052736"/>
            <a:ext cx="8640960" cy="46809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парах: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Работаем </a:t>
            </a:r>
            <a:r>
              <a:rPr lang="ru-RU" sz="4800" dirty="0" smtClean="0"/>
              <a:t>сообща;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В</a:t>
            </a:r>
            <a:r>
              <a:rPr lang="ru-RU" sz="4800" dirty="0" smtClean="0"/>
              <a:t>ыслушиваем соседа;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Е</a:t>
            </a:r>
            <a:r>
              <a:rPr lang="ru-RU" sz="4800" dirty="0" smtClean="0"/>
              <a:t>сли </a:t>
            </a:r>
            <a:r>
              <a:rPr lang="ru-RU" sz="4800" dirty="0"/>
              <a:t>отвергаешь ответ, предлагай </a:t>
            </a:r>
            <a:r>
              <a:rPr lang="ru-RU" sz="4800" dirty="0" smtClean="0"/>
              <a:t>свой;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/>
              <a:t>Н</a:t>
            </a:r>
            <a:r>
              <a:rPr lang="ru-RU" sz="4800" dirty="0" smtClean="0"/>
              <a:t>е мешать </a:t>
            </a:r>
            <a:r>
              <a:rPr lang="ru-RU" sz="4800" dirty="0"/>
              <a:t>другим </a:t>
            </a:r>
            <a:r>
              <a:rPr lang="ru-RU" sz="4800" dirty="0" smtClean="0"/>
              <a:t>парам.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0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150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1 класс</cp:lastModifiedBy>
  <cp:revision>12</cp:revision>
  <dcterms:created xsi:type="dcterms:W3CDTF">2022-01-23T14:54:15Z</dcterms:created>
  <dcterms:modified xsi:type="dcterms:W3CDTF">2022-02-25T08:12:07Z</dcterms:modified>
</cp:coreProperties>
</file>