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93016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1" name="Shape 11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" name="Shape 13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4" name="Shape 14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21" name="Shape 21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2" name="Shape 22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4" name="Shape 24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5" name="Shape 25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6" name="Shape 36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7" name="Shape 37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39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46" name="Shape 46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7" name="Shape 47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" name="Shape 49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0" name="Shape 5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" name="Shape 52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57" name="Shape 57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8" name="Shape 58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" name="Shape 60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1" name="Shape 6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68" name="Shape 68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9" name="Shape 69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1" name="Shape 71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72" name="Shape 72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4" name="Shape 74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500250" y="699425"/>
            <a:ext cx="8229600" cy="2819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dirty="0"/>
              <a:t>       Презентация к проекту по </a:t>
            </a:r>
          </a:p>
          <a:p>
            <a:pPr rtl="0">
              <a:spcBef>
                <a:spcPts val="0"/>
              </a:spcBef>
              <a:buNone/>
            </a:pPr>
            <a:r>
              <a:rPr lang="ru" dirty="0"/>
              <a:t>             географии на тему  </a:t>
            </a:r>
          </a:p>
          <a:p>
            <a:pPr rtl="0">
              <a:spcBef>
                <a:spcPts val="0"/>
              </a:spcBef>
              <a:buNone/>
            </a:pPr>
            <a:r>
              <a:rPr lang="ru" dirty="0"/>
              <a:t>“История великих географических</a:t>
            </a:r>
          </a:p>
          <a:p>
            <a:pPr rtl="0">
              <a:spcBef>
                <a:spcPts val="0"/>
              </a:spcBef>
              <a:buNone/>
            </a:pPr>
            <a:r>
              <a:rPr lang="ru" dirty="0"/>
              <a:t>                     открытий”</a:t>
            </a:r>
          </a:p>
          <a:p>
            <a:pPr>
              <a:spcBef>
                <a:spcPts val="0"/>
              </a:spcBef>
              <a:buNone/>
            </a:pPr>
            <a:r>
              <a:rPr lang="ru" dirty="0"/>
              <a:t>          </a:t>
            </a:r>
            <a:r>
              <a:rPr lang="ru" smtClean="0"/>
              <a:t>Подготовила:Рукина И.И</a:t>
            </a:r>
            <a:r>
              <a:rPr lang="ru" dirty="0" smtClean="0"/>
              <a:t>.                                </a:t>
            </a:r>
            <a:endParaRPr lang="ru" dirty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Магелланов пролив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400" y="0"/>
            <a:ext cx="7844375" cy="4406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Гибель Магеллана</a:t>
            </a: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8225" y="0"/>
            <a:ext cx="6822124" cy="4406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Карта великих географических открытий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05975"/>
            <a:ext cx="8229599" cy="411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0"/>
            <a:ext cx="82296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Карта до открытия Америки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875" y="242900"/>
            <a:ext cx="7736774" cy="416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Принц Генрих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9475" y="0"/>
            <a:ext cx="4497874" cy="440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Христофор Колумб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8125" y="0"/>
            <a:ext cx="5667750" cy="4406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Васко да Гама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750" y="190500"/>
            <a:ext cx="4024399" cy="42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Фернан Магеллан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8875" y="215200"/>
            <a:ext cx="4486275" cy="419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Корабли Магеллана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0600" y="204450"/>
            <a:ext cx="7144949" cy="4215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</Words>
  <Application>Microsoft Office PowerPoint</Application>
  <PresentationFormat>Экран (16:9)</PresentationFormat>
  <Paragraphs>14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spotlight</vt:lpstr>
      <vt:lpstr>       Презентация к проекту по               географии на тему   “История великих географических                      открытий”           Подготовила:Рукина И.И.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Презентация к проекту по               географии на тему   “История великих географических                      открытий”           Дубровкина Дмитрия.                                </dc:title>
  <cp:lastModifiedBy>INTERTUR</cp:lastModifiedBy>
  <cp:revision>2</cp:revision>
  <dcterms:modified xsi:type="dcterms:W3CDTF">2022-11-13T13:45:19Z</dcterms:modified>
</cp:coreProperties>
</file>