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8239"/>
            <a:ext cx="9144000" cy="2902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0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 единственном числе обозначает действие ______ предмета.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во множественном числе обозначает действие ______ или ______ предметов.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0152" y="1268760"/>
            <a:ext cx="20962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251871"/>
            <a:ext cx="14739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8663" y="4277322"/>
            <a:ext cx="17386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8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424936" cy="572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Тает снег,</a:t>
            </a:r>
          </a:p>
          <a:p>
            <a:pPr>
              <a:lnSpc>
                <a:spcPct val="150000"/>
              </a:lnSpc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Бегут ручьи,</a:t>
            </a:r>
          </a:p>
          <a:p>
            <a:pPr>
              <a:lnSpc>
                <a:spcPct val="150000"/>
              </a:lnSpc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греет землю,</a:t>
            </a:r>
          </a:p>
          <a:p>
            <a:pPr>
              <a:lnSpc>
                <a:spcPct val="150000"/>
              </a:lnSpc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прилетают домой,</a:t>
            </a:r>
          </a:p>
          <a:p>
            <a:pPr>
              <a:lnSpc>
                <a:spcPct val="150000"/>
              </a:lnSpc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Белки сменили шубки.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1" y="-99392"/>
            <a:ext cx="162179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46477" y="1124744"/>
            <a:ext cx="468052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0" y="1139874"/>
            <a:ext cx="17363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9327" y="2348880"/>
            <a:ext cx="162179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3501008"/>
            <a:ext cx="17363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9327" y="4581128"/>
            <a:ext cx="17363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80503" y="2328166"/>
            <a:ext cx="468052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27934" y="3499958"/>
            <a:ext cx="468052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91980" y="4599743"/>
            <a:ext cx="756084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23928" y="5733256"/>
            <a:ext cx="468052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8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42" y="-96160"/>
            <a:ext cx="6698398" cy="633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</a:t>
            </a:r>
            <a:r>
              <a:rPr lang="ru-RU" sz="4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Машина </a:t>
            </a:r>
            <a:r>
              <a:rPr lang="ru-RU" sz="4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 </a:t>
            </a:r>
            <a:r>
              <a:rPr lang="ru-RU" sz="4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Машины </a:t>
            </a:r>
            <a:r>
              <a:rPr lang="ru-RU" sz="4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едут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</a:t>
            </a:r>
            <a:r>
              <a:rPr lang="ru-RU" sz="4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летают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sz="4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пишет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764704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61" y="764704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1" y="1916832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38820" y="1916832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085184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8820" y="5106442"/>
            <a:ext cx="15122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-243408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4613" y="-216123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750" y="2924944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32702" y="2924944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285" y="3933055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56510" y="3933056"/>
            <a:ext cx="170271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</a:t>
            </a:r>
            <a:endParaRPr lang="ru-RU" sz="4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7569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02726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/>
              <a:t>Единственное и множественное число </a:t>
            </a:r>
            <a:r>
              <a:rPr lang="ru-RU" sz="4600" dirty="0" smtClean="0"/>
              <a:t>глаголов.</a:t>
            </a:r>
            <a:endParaRPr lang="ru-RU" sz="46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8550" y="2276872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4300" dirty="0"/>
              <a:t>Узнать правило о единственном и множественном числе глаголов.</a:t>
            </a:r>
            <a:endParaRPr lang="ru-RU" sz="4300" dirty="0" smtClean="0"/>
          </a:p>
          <a:p>
            <a:pPr marL="914400" indent="-914400" algn="ctr">
              <a:buAutoNum type="arabicPeriod"/>
            </a:pPr>
            <a:r>
              <a:rPr lang="ru-RU" sz="4300" dirty="0"/>
              <a:t>Учиться определять число </a:t>
            </a:r>
            <a:r>
              <a:rPr lang="ru-RU" sz="4300" dirty="0" smtClean="0"/>
              <a:t>глагола </a:t>
            </a:r>
            <a:r>
              <a:rPr lang="ru-RU" sz="4300" dirty="0"/>
              <a:t>и выделять часть, которая указывает, что форма глагола изменилась.</a:t>
            </a:r>
          </a:p>
        </p:txBody>
      </p:sp>
    </p:spTree>
    <p:extLst>
      <p:ext uri="{BB962C8B-B14F-4D97-AF65-F5344CB8AC3E}">
        <p14:creationId xmlns:p14="http://schemas.microsoft.com/office/powerpoint/2010/main" val="315618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79512" y="116632"/>
            <a:ext cx="8640958" cy="6648255"/>
            <a:chOff x="179512" y="116632"/>
            <a:chExt cx="8640958" cy="6648255"/>
          </a:xfrm>
        </p:grpSpPr>
        <p:pic>
          <p:nvPicPr>
            <p:cNvPr id="3" name="Picture 2" descr="https://ds05.infourok.ru/uploads/ex/002e/00046cfd-f76300e8/hello_html_m242cd6b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8640958" cy="6480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555776" y="5441448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/>
                <a:t>1</a:t>
              </a:r>
              <a:endParaRPr lang="ru-RU" sz="8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860032" y="4437112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/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04248" y="2695272"/>
              <a:ext cx="70403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31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40768"/>
            <a:ext cx="8892563" cy="3554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Одиннадцатое марта.</a:t>
            </a:r>
          </a:p>
          <a:p>
            <a:pPr algn="ctr"/>
            <a:endParaRPr lang="ru-RU" sz="7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7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35696" y="2420888"/>
            <a:ext cx="936104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56148" y="4653136"/>
            <a:ext cx="936104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5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8481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Читает, мама, школа, учит, пишет, тетрадь.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882" y="476672"/>
            <a:ext cx="226677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4208" y="476672"/>
            <a:ext cx="15504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882" y="1203128"/>
            <a:ext cx="20633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пишет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882" y="3573016"/>
            <a:ext cx="573233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улице тает снег.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3558845"/>
            <a:ext cx="142680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тает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73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36" y="116632"/>
            <a:ext cx="358361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- это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536" y="968670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/>
              <a:t>Слова, </a:t>
            </a:r>
            <a:r>
              <a:rPr lang="ru-RU" sz="5000" dirty="0"/>
              <a:t>обозначающие действия предмета и </a:t>
            </a:r>
            <a:r>
              <a:rPr lang="ru-RU" sz="5000" dirty="0" smtClean="0"/>
              <a:t>отвечающие </a:t>
            </a:r>
            <a:r>
              <a:rPr lang="ru-RU" sz="5000" dirty="0"/>
              <a:t>на </a:t>
            </a:r>
            <a:r>
              <a:rPr lang="ru-RU" sz="5000" dirty="0" smtClean="0"/>
              <a:t>вопросы: </a:t>
            </a:r>
            <a:r>
              <a:rPr lang="ru-RU" sz="5000" dirty="0"/>
              <a:t>Что делать? Что сделать? Что делает? Что сделает? Что делал? Что сделал? Что будет делать?</a:t>
            </a:r>
          </a:p>
        </p:txBody>
      </p:sp>
    </p:spTree>
    <p:extLst>
      <p:ext uri="{BB962C8B-B14F-4D97-AF65-F5344CB8AC3E}">
        <p14:creationId xmlns:p14="http://schemas.microsoft.com/office/powerpoint/2010/main" val="240335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13869"/>
            <a:ext cx="7398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листья и цветы,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лужи и зонты,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парки и поля,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Мокнет мокрая земля.</a:t>
            </a:r>
          </a:p>
        </p:txBody>
      </p:sp>
    </p:spTree>
    <p:extLst>
      <p:ext uri="{BB962C8B-B14F-4D97-AF65-F5344CB8AC3E}">
        <p14:creationId xmlns:p14="http://schemas.microsoft.com/office/powerpoint/2010/main" val="26545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7569"/>
            <a:ext cx="1839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02726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/>
              <a:t>Единственное и множественное число </a:t>
            </a:r>
            <a:r>
              <a:rPr lang="ru-RU" sz="4600" dirty="0" smtClean="0"/>
              <a:t>глаголов.</a:t>
            </a:r>
            <a:endParaRPr lang="ru-RU" sz="46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1560414"/>
            <a:ext cx="18806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422188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4600" dirty="0" smtClean="0"/>
              <a:t>Узнать …</a:t>
            </a:r>
          </a:p>
          <a:p>
            <a:pPr marL="914400" indent="-914400" algn="ctr">
              <a:buAutoNum type="arabicPeriod"/>
            </a:pPr>
            <a:r>
              <a:rPr lang="ru-RU" sz="4600" dirty="0" smtClean="0"/>
              <a:t>Учиться …</a:t>
            </a:r>
            <a:endParaRPr lang="ru-RU" sz="4600" dirty="0"/>
          </a:p>
        </p:txBody>
      </p:sp>
      <p:sp>
        <p:nvSpPr>
          <p:cNvPr id="6" name="TextBox 5"/>
          <p:cNvSpPr txBox="1"/>
          <p:nvPr/>
        </p:nvSpPr>
        <p:spPr>
          <a:xfrm>
            <a:off x="-22501" y="2276872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4300" dirty="0"/>
              <a:t>Узнать правило о единственном и множественном числе глаголов.</a:t>
            </a:r>
            <a:endParaRPr lang="ru-RU" sz="4300" dirty="0" smtClean="0"/>
          </a:p>
          <a:p>
            <a:pPr marL="914400" indent="-914400" algn="ctr">
              <a:buAutoNum type="arabicPeriod"/>
            </a:pPr>
            <a:r>
              <a:rPr lang="ru-RU" sz="4300" dirty="0"/>
              <a:t>Учиться определять число </a:t>
            </a:r>
            <a:r>
              <a:rPr lang="ru-RU" sz="4300" dirty="0" smtClean="0"/>
              <a:t>глагола </a:t>
            </a:r>
            <a:r>
              <a:rPr lang="ru-RU" sz="4300" dirty="0"/>
              <a:t>и выделять часть, которая указывает, что форма глагола изменилась.</a:t>
            </a:r>
          </a:p>
        </p:txBody>
      </p:sp>
    </p:spTree>
    <p:extLst>
      <p:ext uri="{BB962C8B-B14F-4D97-AF65-F5344CB8AC3E}">
        <p14:creationId xmlns:p14="http://schemas.microsoft.com/office/powerpoint/2010/main" val="22744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13869"/>
            <a:ext cx="7398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листья и цветы,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лужи и зонты,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парки и поля,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Мокнет мокрая земля.</a:t>
            </a:r>
          </a:p>
        </p:txBody>
      </p:sp>
    </p:spTree>
    <p:extLst>
      <p:ext uri="{BB962C8B-B14F-4D97-AF65-F5344CB8AC3E}">
        <p14:creationId xmlns:p14="http://schemas.microsoft.com/office/powerpoint/2010/main" val="401642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 единственном числе обозначает действие ______ предмета.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во множественном числе обозначает действие ______ или ______ предметов.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0152" y="1268760"/>
            <a:ext cx="20962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251871"/>
            <a:ext cx="14739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8663" y="4277322"/>
            <a:ext cx="17386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endParaRPr lang="ru-RU" sz="5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4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13869"/>
            <a:ext cx="7398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листья и цветы,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лужи и зонты,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Мокнут парки и поля,</a:t>
            </a:r>
          </a:p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Мокнет мокрая земля.</a:t>
            </a:r>
          </a:p>
        </p:txBody>
      </p:sp>
    </p:spTree>
    <p:extLst>
      <p:ext uri="{BB962C8B-B14F-4D97-AF65-F5344CB8AC3E}">
        <p14:creationId xmlns:p14="http://schemas.microsoft.com/office/powerpoint/2010/main" val="256496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346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Щебетун Иван</dc:creator>
  <cp:lastModifiedBy>Щебетун Иван</cp:lastModifiedBy>
  <cp:revision>9</cp:revision>
  <dcterms:created xsi:type="dcterms:W3CDTF">2022-03-08T13:00:50Z</dcterms:created>
  <dcterms:modified xsi:type="dcterms:W3CDTF">2022-03-10T14:34:36Z</dcterms:modified>
</cp:coreProperties>
</file>