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63" r:id="rId5"/>
    <p:sldId id="264" r:id="rId6"/>
    <p:sldId id="274" r:id="rId7"/>
    <p:sldId id="278" r:id="rId8"/>
    <p:sldId id="279" r:id="rId9"/>
    <p:sldId id="280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47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3E358A-1EB9-4221-9510-CC7B5053D5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ED0465D-574D-4B53-A22B-E979BDA6A4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6AD0F9-7293-4B58-9F6D-97CC7CB6A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FC844-3A8A-478F-99AA-C8AAE9FBC00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A6E8EC-31B2-45F7-A649-4E6F64CDE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CA08E4-DD45-4AEE-BE5D-845E3E0B0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C46-14B3-4BAF-AF08-9227F8E4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750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8D76EE-E88D-4424-9A35-882645F75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BC45F72-CCDC-4EDA-984A-0E3FD30E5A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CC75E5-AD4D-4BF2-9F38-86D7CFED1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FC844-3A8A-478F-99AA-C8AAE9FBC00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548004-9012-4AA3-B0FE-672BDE9D8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0C298E-F963-4CA0-892D-1DD1A6326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C46-14B3-4BAF-AF08-9227F8E4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198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3ED3F13-F79C-4F0B-9DCE-E991869567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7427530-43B7-4264-9462-836C92817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91CFCD-F8A8-4E25-AB17-990542F06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FC844-3A8A-478F-99AA-C8AAE9FBC00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0B5BEF-5774-426C-89EA-B42109536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A888A2-1843-4364-BBE2-47D83FA82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C46-14B3-4BAF-AF08-9227F8E4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754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CDF62B-BBCD-4BED-B72F-AA5BA913E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44F9A8-C67D-4A25-874B-81AAADC2B9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9E75B0-A48F-4585-8D03-74B3689B1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FC844-3A8A-478F-99AA-C8AAE9FBC00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8B8EA4-81CB-404B-9B21-93E7BA6BA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7B4916-5CBE-4590-8A17-0EBA8BE82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C46-14B3-4BAF-AF08-9227F8E4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643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CB0AEA-9845-40B6-9A4B-38DD98AAA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085CF1-A4C0-4C01-A9A5-035F45E2C5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46D275-7081-4FCB-BC68-31743338E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FC844-3A8A-478F-99AA-C8AAE9FBC00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EED1CD-1820-41A0-93E3-EB2160C81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54D051-92BD-48E0-A458-6766DB737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C46-14B3-4BAF-AF08-9227F8E4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974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08B766-5C59-4527-9A22-B4B5F2D3E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94BF30-1BB9-4AF1-8112-BDAC5106B5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3265D86-D847-4368-83E1-1800F63453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33AAE1A-B934-41E5-BBC6-126D84213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FC844-3A8A-478F-99AA-C8AAE9FBC00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4458AF0-FF03-4491-9DA1-D4C686B94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20D9DCB-E350-41DC-B86A-290FEDA30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C46-14B3-4BAF-AF08-9227F8E4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976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BFDA7D-0076-4456-A874-9C1F0C210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109FC6D-A7F7-4C37-A5CA-A7C47A4479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74C4745-8D05-44CD-916A-33695985AE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D2520D3-588F-4109-A1F1-365F25F4E7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8D38D40-7B8A-40AF-9D46-8D50CC6D61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560FB8F-D546-4281-ADC7-47B5C692B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FC844-3A8A-478F-99AA-C8AAE9FBC00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13964D9-15A5-4DB3-B358-6BF8AFEB7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B9B04B1-E584-4083-8B32-885DF0725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C46-14B3-4BAF-AF08-9227F8E4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887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DCE23E-1A40-4732-89D7-F1DD9EA11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CD71E5C-D109-47DB-B8F1-7E138F234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FC844-3A8A-478F-99AA-C8AAE9FBC00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E4E368F-151F-4736-BF84-6A8F863CC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12C3580-A90B-4362-A784-3A9774D0A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C46-14B3-4BAF-AF08-9227F8E4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236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7B81E5F-5B6D-472C-BF7F-7BFE0667E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FC844-3A8A-478F-99AA-C8AAE9FBC00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87C0FA0-5026-4A0D-8043-D6CCC80D5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E928F55-AF0B-4ADE-AF71-9AFBF6C56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C46-14B3-4BAF-AF08-9227F8E4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210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B49695-7317-42C0-9120-B065496C8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65D93C-FD4D-45B2-8FEE-5F2B98624E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E6DEE25-B21A-4F99-B38C-7D2922021E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AA81E68-C3DF-483B-86F7-DAB6DB4A0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FC844-3A8A-478F-99AA-C8AAE9FBC00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15E299C-ED4A-459E-B509-6A687AF0F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F13C77F-2882-4F01-B618-76E6D9676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C46-14B3-4BAF-AF08-9227F8E4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0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E06BE6-408E-4049-ACA2-9E463E296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7569DC2-C73F-4852-9089-6496750565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F0B7F34-EA91-4393-AF1C-D2E582D0D1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F0A4E72-E576-4AE3-90F8-4113478B8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FC844-3A8A-478F-99AA-C8AAE9FBC00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3DDC31B-96B6-4F84-9436-9C24BA093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5543038-5955-4BBC-9F28-0334E19C4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A4C46-14B3-4BAF-AF08-9227F8E4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726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8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3CE4A7-B693-4BC6-947D-94B7F0FE7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4091602-16FF-4C49-8BA1-8042DBADB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A6F1BC-3732-4C1B-ABBE-788DF1D056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FC844-3A8A-478F-99AA-C8AAE9FBC00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0981C5-8B8C-45A3-AC86-E4E1731FF5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F4E47F-5F91-4AF5-9E2A-EB6A25610B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A4C46-14B3-4BAF-AF08-9227F8E4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010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C11D45-4741-4C70-832D-C49FBA6A60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5188" y="-140636"/>
            <a:ext cx="9144000" cy="2387600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Гжельский народный промысел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EA8FEC8-0315-4C63-8A19-A24F8BFA6C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388" y="2698655"/>
            <a:ext cx="5221224" cy="3462528"/>
          </a:xfrm>
          <a:prstGeom prst="rect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6583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E81C48-44E2-40E1-92A1-11346AB82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760" y="0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Гжельская роспись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F1CC7D9-05A0-4437-85FB-6BF3FD6D73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680" y="1445260"/>
            <a:ext cx="6431279" cy="5032375"/>
          </a:xfrm>
          <a:ln w="762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09069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C2C50B-6850-46CC-A8B3-0FC82B362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расписанные Гжелью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2749F7E-76F3-4146-8813-8E860A0FD2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80" r="-784" b="18671"/>
          <a:stretch/>
        </p:blipFill>
        <p:spPr>
          <a:xfrm>
            <a:off x="4309699" y="1325563"/>
            <a:ext cx="4170495" cy="2956560"/>
          </a:xfrm>
          <a:ln w="76200">
            <a:solidFill>
              <a:schemeClr val="accent1">
                <a:lumMod val="50000"/>
              </a:schemeClr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41660A9-8B57-44D0-9C92-F0AEDDFC34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2680" y="1325564"/>
            <a:ext cx="1938138" cy="2766218"/>
          </a:xfrm>
          <a:prstGeom prst="rect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2C61CE2-4716-4786-B3A1-40454629A15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093" y="4267199"/>
            <a:ext cx="2654279" cy="2545713"/>
          </a:xfrm>
          <a:prstGeom prst="rect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A58DF4A-D8B9-419F-ABF2-29B1492C579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34" r="22889"/>
          <a:stretch/>
        </p:blipFill>
        <p:spPr>
          <a:xfrm>
            <a:off x="548527" y="1325563"/>
            <a:ext cx="1981313" cy="2766218"/>
          </a:xfrm>
          <a:prstGeom prst="rect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DE00AE8D-8C83-4320-AB78-694BF26F786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4" t="13111" r="1594" b="19328"/>
          <a:stretch/>
        </p:blipFill>
        <p:spPr>
          <a:xfrm>
            <a:off x="8699521" y="4404360"/>
            <a:ext cx="3296644" cy="2408552"/>
          </a:xfrm>
          <a:prstGeom prst="rect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83860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411D0A-1E75-4C0A-8711-6C9D7ACFB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Село Гжель Московская область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8200C4E-5C97-4EBE-92E6-D9BB9473BB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475" y="1825625"/>
            <a:ext cx="7227805" cy="4667250"/>
          </a:xfrm>
          <a:ln w="762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50168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F39C0E-C023-434E-97D5-AD876A8F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3035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Гжельская белая глина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C205B91-A311-47EE-AC0D-E7805B69BF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4"/>
            <a:ext cx="7735712" cy="4681855"/>
          </a:xfrm>
          <a:ln w="762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0013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301C98-5F5C-4A95-8D40-4F84394C5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Гжельская посуда расписанная кобальтом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6FD5E4C-49D0-42B3-8E45-9D58645BA3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825624"/>
            <a:ext cx="6629400" cy="4803775"/>
          </a:xfrm>
          <a:ln w="762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23301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0767DE-7780-4DAF-9080-2EEE9790A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80" y="0"/>
            <a:ext cx="10515600" cy="1325563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элементы Гжельской росписи</a:t>
            </a:r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9E6518BD-72D1-4365-908D-707E8AB6FF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9" t="15768" r="7188"/>
          <a:stretch/>
        </p:blipFill>
        <p:spPr>
          <a:xfrm>
            <a:off x="2827606" y="2405574"/>
            <a:ext cx="6049107" cy="4107767"/>
          </a:xfrm>
          <a:ln w="76200">
            <a:solidFill>
              <a:schemeClr val="accent1">
                <a:lumMod val="50000"/>
              </a:schemeClr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15351A0-5AB0-4B4A-AB80-4A10E7531DD2}"/>
              </a:ext>
            </a:extLst>
          </p:cNvPr>
          <p:cNvSpPr txBox="1"/>
          <p:nvPr/>
        </p:nvSpPr>
        <p:spPr>
          <a:xfrm>
            <a:off x="3713869" y="1603959"/>
            <a:ext cx="4346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Агашка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-гжельская роза</a:t>
            </a:r>
          </a:p>
        </p:txBody>
      </p:sp>
    </p:spTree>
    <p:extLst>
      <p:ext uri="{BB962C8B-B14F-4D97-AF65-F5344CB8AC3E}">
        <p14:creationId xmlns:p14="http://schemas.microsoft.com/office/powerpoint/2010/main" val="1455544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0767DE-7780-4DAF-9080-2EEE9790A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80" y="0"/>
            <a:ext cx="10515600" cy="1325563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элементы Гжельской росписи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C874F7A-3C59-43FE-BB63-9A5A0896A8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66" t="31432" r="3870" b="6172"/>
          <a:stretch/>
        </p:blipFill>
        <p:spPr>
          <a:xfrm>
            <a:off x="2926080" y="1744394"/>
            <a:ext cx="6921305" cy="4768947"/>
          </a:xfrm>
          <a:ln w="762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83977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0767DE-7780-4DAF-9080-2EEE9790A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80" y="0"/>
            <a:ext cx="10515600" cy="1325563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элементы Гжельской росписи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EF3AC0E9-7FBD-4497-B71B-E3207D93AC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6" t="8802" r="58972" b="13284"/>
          <a:stretch/>
        </p:blipFill>
        <p:spPr>
          <a:xfrm>
            <a:off x="3446583" y="1406452"/>
            <a:ext cx="4543866" cy="5036234"/>
          </a:xfrm>
          <a:ln w="762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09720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0767DE-7780-4DAF-9080-2EEE9790A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80" y="0"/>
            <a:ext cx="10515600" cy="1325563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элементы Гжельской росписи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A398123-3D92-4433-B7C4-979F67F453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6" t="6239" r="1832" b="4090"/>
          <a:stretch/>
        </p:blipFill>
        <p:spPr>
          <a:xfrm>
            <a:off x="2518118" y="1325562"/>
            <a:ext cx="7132320" cy="5187780"/>
          </a:xfrm>
          <a:ln w="762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77853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0767DE-7780-4DAF-9080-2EEE9790A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80" y="0"/>
            <a:ext cx="10515600" cy="1325563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элементы Гжельской росписи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41B28C36-533D-4FBC-98F2-06CD188FB7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7" t="8155" r="4497" b="5848"/>
          <a:stretch/>
        </p:blipFill>
        <p:spPr>
          <a:xfrm>
            <a:off x="2686930" y="1631853"/>
            <a:ext cx="6553201" cy="4803546"/>
          </a:xfrm>
          <a:ln w="762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450573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</TotalTime>
  <Words>41</Words>
  <Application>Microsoft Office PowerPoint</Application>
  <PresentationFormat>Широкоэкранный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Гжельский народный промысел</vt:lpstr>
      <vt:lpstr>Село Гжель Московская область</vt:lpstr>
      <vt:lpstr>Гжельская белая глина</vt:lpstr>
      <vt:lpstr>Гжельская посуда расписанная кобальтом</vt:lpstr>
      <vt:lpstr>Основные элементы Гжельской росписи</vt:lpstr>
      <vt:lpstr>Основные элементы Гжельской росписи</vt:lpstr>
      <vt:lpstr>Основные элементы Гжельской росписи</vt:lpstr>
      <vt:lpstr>Основные элементы Гжельской росписи</vt:lpstr>
      <vt:lpstr>Основные элементы Гжельской росписи</vt:lpstr>
      <vt:lpstr>Гжельская роспись</vt:lpstr>
      <vt:lpstr>Предметы расписанные Гжелью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возникновения гжельского промысла</dc:title>
  <dc:creator>79193926254</dc:creator>
  <cp:lastModifiedBy>mr.toma7373@mail.ru</cp:lastModifiedBy>
  <cp:revision>11</cp:revision>
  <dcterms:created xsi:type="dcterms:W3CDTF">2021-11-12T07:53:01Z</dcterms:created>
  <dcterms:modified xsi:type="dcterms:W3CDTF">2022-11-13T06:09:03Z</dcterms:modified>
</cp:coreProperties>
</file>