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РС №1 2019-2020</a:t>
            </a:r>
            <a:br>
              <a:rPr lang="ru-RU" dirty="0" smtClean="0"/>
            </a:br>
            <a:r>
              <a:rPr lang="ru-RU" dirty="0" smtClean="0"/>
              <a:t>(7Г)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0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4400" dirty="0" smtClean="0"/>
              <a:t>много» – 45 % (очень много, 5-6 часов, 24</a:t>
            </a:r>
            <a:r>
              <a:rPr lang="en-US" sz="4400" dirty="0" smtClean="0"/>
              <a:t>/</a:t>
            </a:r>
            <a:r>
              <a:rPr lang="ru-RU" sz="4400" dirty="0" smtClean="0"/>
              <a:t>7)</a:t>
            </a:r>
          </a:p>
          <a:p>
            <a:r>
              <a:rPr lang="ru-RU" sz="4400" dirty="0" smtClean="0"/>
              <a:t>1-2 часа – 55 %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времени ты проводишь за компьютером?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7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862578"/>
              </p:ext>
            </p:extLst>
          </p:nvPr>
        </p:nvGraphicFramePr>
        <p:xfrm>
          <a:off x="539552" y="764696"/>
          <a:ext cx="8352928" cy="5688633"/>
        </p:xfrm>
        <a:graphic>
          <a:graphicData uri="http://schemas.openxmlformats.org/drawingml/2006/table">
            <a:tbl>
              <a:tblPr/>
              <a:tblGrid>
                <a:gridCol w="827584"/>
                <a:gridCol w="3093623"/>
                <a:gridCol w="4431721"/>
              </a:tblGrid>
              <a:tr h="383503"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  <a:latin typeface="Verdana"/>
                        </a:rPr>
                        <a:t>№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Дата проведения</a:t>
                      </a:r>
                      <a:endParaRPr lang="ru-RU" sz="1000">
                        <a:effectLst/>
                      </a:endParaRPr>
                    </a:p>
                    <a:p>
                      <a:r>
                        <a:rPr lang="ru-RU" sz="900">
                          <a:effectLst/>
                          <a:latin typeface="Verdana"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Предмет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Физика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16-17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  <a:latin typeface="Verdana"/>
                        </a:rPr>
                        <a:t>Литература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18-19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3.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Английский язык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20-21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4.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Математика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23-25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5.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Биология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26-27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6.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Искусство (МХК)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28 сентября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03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7.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Обществознание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30 сентября - 01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8.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География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02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9.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Русский язык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03-05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10.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Информатика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07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11.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История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08-09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12.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Экология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10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13.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Химия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11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14.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Немецкий язык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12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15.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ОБЖ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  <a:latin typeface="Verdana"/>
                        </a:rPr>
                        <a:t>14-15 октября 2019 г.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16.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Право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16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17.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Технология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17-18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18.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Экономика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19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18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19.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Астрономия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21 октября 2019 г.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03"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20.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Verdana"/>
                        </a:rPr>
                        <a:t>Физическая культура</a:t>
                      </a:r>
                      <a:endParaRPr lang="ru-RU" sz="100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>
                          <a:effectLst/>
                          <a:latin typeface="Verdana"/>
                        </a:rPr>
                        <a:t>22-24 октября 2019 г.</a:t>
                      </a:r>
                      <a:endParaRPr lang="ru-RU" sz="1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52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 четверть – 2.09- 26.10 (</a:t>
            </a:r>
            <a:r>
              <a:rPr lang="ru-RU" sz="3600" dirty="0" smtClean="0"/>
              <a:t>27.10-4.11)</a:t>
            </a:r>
            <a:endParaRPr lang="ru-RU" sz="3600" dirty="0" smtClean="0"/>
          </a:p>
          <a:p>
            <a:r>
              <a:rPr lang="ru-RU" sz="3600" dirty="0" smtClean="0"/>
              <a:t>2 четверть – 5.11-26.12 (27.12-8.01)</a:t>
            </a:r>
          </a:p>
          <a:p>
            <a:r>
              <a:rPr lang="ru-RU" sz="3600" dirty="0" smtClean="0"/>
              <a:t>3 четверть – 9.01-21.03 (22.03-29.03)</a:t>
            </a:r>
          </a:p>
          <a:p>
            <a:r>
              <a:rPr lang="ru-RU" sz="3600" dirty="0" smtClean="0"/>
              <a:t>4 четверть – 30.03 – 4.06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6:00</a:t>
            </a:r>
          </a:p>
          <a:p>
            <a:r>
              <a:rPr lang="ru-RU" sz="4400" dirty="0" smtClean="0"/>
              <a:t>6 :30</a:t>
            </a:r>
          </a:p>
          <a:p>
            <a:r>
              <a:rPr lang="ru-RU" sz="4400" dirty="0" smtClean="0"/>
              <a:t>7 : 00</a:t>
            </a:r>
          </a:p>
          <a:p>
            <a:r>
              <a:rPr lang="ru-RU" sz="4400" dirty="0" smtClean="0"/>
              <a:t>7:20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 сколько ты встаешь утром?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2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Нет – 90 %</a:t>
            </a:r>
          </a:p>
          <a:p>
            <a:r>
              <a:rPr lang="ru-RU" sz="4800" dirty="0" smtClean="0"/>
              <a:t>Не всегда – 5 %</a:t>
            </a:r>
          </a:p>
          <a:p>
            <a:r>
              <a:rPr lang="ru-RU" sz="4800" dirty="0" smtClean="0"/>
              <a:t>Если есть время – 5%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Делаешь ли ты зарядку?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92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ДА – 65%</a:t>
            </a:r>
          </a:p>
          <a:p>
            <a:r>
              <a:rPr lang="ru-RU" sz="4400" dirty="0" smtClean="0"/>
              <a:t>НЕТ – 35%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Ты идешь в школу с удовольствием?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41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Да – 80 %  ( 50</a:t>
            </a:r>
            <a:r>
              <a:rPr lang="en-US" sz="3200" dirty="0" smtClean="0"/>
              <a:t>/</a:t>
            </a:r>
            <a:r>
              <a:rPr lang="ru-RU" sz="3200" dirty="0" smtClean="0"/>
              <a:t>50, немного, по настроению</a:t>
            </a:r>
          </a:p>
          <a:p>
            <a:pPr marL="0" indent="0">
              <a:buNone/>
            </a:pPr>
            <a:r>
              <a:rPr lang="ru-RU" sz="3200" dirty="0" smtClean="0"/>
              <a:t>( уроки веселые,  это интересно узнавать что то новое, интересные уроки, люблю школу, потому что получаю новые знания)</a:t>
            </a:r>
          </a:p>
          <a:p>
            <a:r>
              <a:rPr lang="ru-RU" sz="3200" dirty="0" smtClean="0"/>
              <a:t>Нет – 20 % ( устаю, на уроках скучно)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Нравиться ли тебе учиться?</a:t>
            </a:r>
            <a:br>
              <a:rPr lang="ru-RU" dirty="0" smtClean="0"/>
            </a:br>
            <a:r>
              <a:rPr lang="ru-RU" dirty="0" smtClean="0"/>
              <a:t>Почему?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5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Технология – 30 %</a:t>
            </a:r>
          </a:p>
          <a:p>
            <a:r>
              <a:rPr lang="ru-RU" sz="3200" dirty="0" smtClean="0"/>
              <a:t>Физика –20 %</a:t>
            </a:r>
          </a:p>
          <a:p>
            <a:r>
              <a:rPr lang="ru-RU" sz="3200" dirty="0" smtClean="0"/>
              <a:t>Информатика –15 %</a:t>
            </a:r>
          </a:p>
          <a:p>
            <a:r>
              <a:rPr lang="ru-RU" sz="3200" dirty="0" smtClean="0"/>
              <a:t>ИЗО – 15 %</a:t>
            </a:r>
          </a:p>
          <a:p>
            <a:r>
              <a:rPr lang="ru-RU" sz="3200" dirty="0" smtClean="0"/>
              <a:t>Биология- 1 %</a:t>
            </a:r>
          </a:p>
          <a:p>
            <a:r>
              <a:rPr lang="ru-RU" sz="3200" dirty="0" smtClean="0"/>
              <a:t>Геометрия – 1 %</a:t>
            </a:r>
          </a:p>
          <a:p>
            <a:r>
              <a:rPr lang="ru-RU" sz="3200" dirty="0" smtClean="0"/>
              <a:t>ФЗК – 1 %</a:t>
            </a:r>
          </a:p>
          <a:p>
            <a:r>
              <a:rPr lang="ru-RU" sz="3200" dirty="0" smtClean="0"/>
              <a:t>Алгебра – 2 %</a:t>
            </a:r>
          </a:p>
          <a:p>
            <a:r>
              <a:rPr lang="ru-RU" sz="3200" dirty="0" smtClean="0"/>
              <a:t>Все – 0,5 %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Любимые предметы в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96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20 мин – 2 %</a:t>
            </a:r>
          </a:p>
          <a:p>
            <a:r>
              <a:rPr lang="ru-RU" sz="4000" dirty="0" smtClean="0"/>
              <a:t>30 мин – 1 час – 50 %</a:t>
            </a:r>
          </a:p>
          <a:p>
            <a:r>
              <a:rPr lang="ru-RU" sz="4000" dirty="0" smtClean="0"/>
              <a:t>1-2 часа – 20 %</a:t>
            </a:r>
          </a:p>
          <a:p>
            <a:r>
              <a:rPr lang="ru-RU" sz="4000" dirty="0" smtClean="0"/>
              <a:t>Более 3х часов – 1 человек</a:t>
            </a:r>
          </a:p>
          <a:p>
            <a:r>
              <a:rPr lang="ru-RU" sz="4000" dirty="0" smtClean="0"/>
              <a:t>(норма 2,5 часа в день)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времени ты тратишь на выполнение домашних заданий?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5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495</TotalTime>
  <Words>416</Words>
  <Application>Microsoft Office PowerPoint</Application>
  <PresentationFormat>Экран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РС №1 2019-2020 (7Г)</vt:lpstr>
      <vt:lpstr>ВОШ</vt:lpstr>
      <vt:lpstr>Презентация PowerPoint</vt:lpstr>
      <vt:lpstr>Во сколько ты встаешь утром?</vt:lpstr>
      <vt:lpstr>Делаешь ли ты зарядку?</vt:lpstr>
      <vt:lpstr>Ты идешь в школу с удовольствием?</vt:lpstr>
      <vt:lpstr>Нравиться ли тебе учиться? Почему?</vt:lpstr>
      <vt:lpstr>Любимые предметы в школе</vt:lpstr>
      <vt:lpstr>Сколько времени ты тратишь на выполнение домашних заданий?</vt:lpstr>
      <vt:lpstr>Сколько времени ты проводишь за компьютером?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РС №1 2019-2020 (7Г)</dc:title>
  <cp:lastModifiedBy>1</cp:lastModifiedBy>
  <cp:revision>12</cp:revision>
  <dcterms:modified xsi:type="dcterms:W3CDTF">2019-09-13T13:22:50Z</dcterms:modified>
</cp:coreProperties>
</file>