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25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44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1593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138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8178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964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930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0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42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4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7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41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5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8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2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66A13-1D45-4A54-9484-4A72E0A1261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76BF0D-B734-4D2C-A7A3-7634E9F2B0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439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83772"/>
            <a:ext cx="8915399" cy="261257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Модель </a:t>
            </a:r>
            <a:r>
              <a:rPr lang="ru-RU" b="1" dirty="0"/>
              <a:t>выпускника ДОУ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 соответствии с ФГОС.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45184" y="5700156"/>
            <a:ext cx="5165766" cy="914399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Выполнила; </a:t>
            </a:r>
            <a:r>
              <a:rPr lang="ru-RU" sz="1400" b="1" dirty="0" err="1" smtClean="0"/>
              <a:t>Заякина</a:t>
            </a:r>
            <a:r>
              <a:rPr lang="ru-RU" sz="1400" b="1" dirty="0" smtClean="0"/>
              <a:t> Н.А</a:t>
            </a:r>
            <a:r>
              <a:rPr lang="ru-RU" sz="1400" b="1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6819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177" y="558140"/>
            <a:ext cx="10046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4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Овладевший универсальными предпосылками учебной деятельности: умениями работать по правилу и образцу, слушать взрослого и выполнять его инструкции.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18" name="Picture 2" descr="big_6_20113516b1b9d62e_1263974327_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449" y="2743199"/>
            <a:ext cx="3693226" cy="37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21265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686" y="2743200"/>
            <a:ext cx="4251366" cy="37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832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425" y="510639"/>
            <a:ext cx="10082151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8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Овладевший необходимыми умениями и навыками. У ребёнка сформированы умения и навыки, необходимые для осуществления различных видов детской деятельности</a:t>
            </a:r>
            <a:r>
              <a:rPr lang="ru-RU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68" name="Picture 4" descr="http://img11.nnm.me/6/e/4/2/1/59346c3688b871742ac050b01bf_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426" y="2481943"/>
            <a:ext cx="4013860" cy="40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dou189.kirovedu.ru/public/images_upload/kgarden/119/mash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699" y="2481943"/>
            <a:ext cx="3004457" cy="385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886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4431" y="819397"/>
            <a:ext cx="95833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портрете выпускника отражаются качества личности ребёнка и степень </a:t>
            </a:r>
            <a:r>
              <a:rPr lang="ru-RU" sz="2800" b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его </a:t>
            </a:r>
            <a:r>
              <a:rPr lang="ru-RU" sz="2800" b="1" spc="1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сформированности</a:t>
            </a:r>
            <a:r>
              <a:rPr lang="ru-RU" sz="28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b="1" dirty="0"/>
          </a:p>
        </p:txBody>
      </p:sp>
      <p:pic>
        <p:nvPicPr>
          <p:cNvPr id="6" name="Picture 4" descr="http://img-fotki.yandex.ru/get/6506/47407354.704/0_eabfc_c25cf56d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855" y="2398816"/>
            <a:ext cx="5533901" cy="418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97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s00.infourok.ru/images/doc/181/207027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808" y="475013"/>
            <a:ext cx="9630888" cy="593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vkatali.ru/umot/skresaye-i-shezaye-kriga-buruleki-padayute-z-dahiv-i-viterece/10.p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894" y="4916384"/>
            <a:ext cx="972869" cy="135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79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8150" y="201879"/>
            <a:ext cx="7932717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 моделью выпускника понимается предполагаемый результат совместной деятельности детского сада и семьи, характеризующий их представления о наиболее важных качествах личности ребёнка, которыми должен обладать выпускник дошкольного образовательного учреждения.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Модель выпускника имеет большое значение: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во-первых, она , является основой для разработки целевых ориентиров образовательного процесса, позволяющих максимально учитывать особенности окружающей среды, специфику учреждения, своеобразие педагогического коллектива</a:t>
            </a:r>
            <a:r>
              <a:rPr lang="ru-RU" sz="16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1600" b="1" i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во-вторых, </a:t>
            </a:r>
            <a:r>
              <a:rPr lang="ru-RU" sz="1600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модель выпускника выступает в качестве основного критерия эффективности образовательного процесса, благодаря которому можно соотнести полученные результаты с мнением педагогов, медицинских работников ДОУ и родителей о желаемых результатах.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По мнению многих родителей готовый к школе ребёнок это тот, кто умеет читать, считать, хотя бы до 20, правильно держит в руке карандаш. На современном этапе дошкольного образования и требований, выдвигаемых школой перед первоклассником,  акцент со знаний, умений и навыков переносится на формирование общей культуры, развитие «качеств, формирование предпосылок учебной деятельности, обеспечивающих социальную успешность». </a:t>
            </a:r>
            <a:endParaRPr lang="ru-RU" sz="16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36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2545" y="427512"/>
            <a:ext cx="7481455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i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Портрет </a:t>
            </a:r>
            <a:r>
              <a:rPr lang="ru-RU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дошкольника, готового к обучению в школе: 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ребенка развита крупная и мелкая моторика; он подвижен, вынослив, владеет основными видами движений, может контролировать свои движения и управлять ими;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0" name="Picture 12" descr="дети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5" y="3170876"/>
            <a:ext cx="6817576" cy="307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71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8166" y="320634"/>
            <a:ext cx="763583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Любознательный, активный, интересуется новым, неизвестным в окружающем мире (мире предметов и вещей, мире отношений и своем внутреннем мире). Задаёт вопросы взрослому, любит экспериментировать. Способен самостоятельно действовать (в повседневной жизни, в различных видах детской деятельности). В случаях затруднений обращается за помощью к взрослому. Принимает живое, заинтересованное участие в образовательном процессе.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дети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057" y="3111336"/>
            <a:ext cx="5106389" cy="328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70140550_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04" y="3206337"/>
            <a:ext cx="4227615" cy="318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1280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3169" y="498764"/>
            <a:ext cx="75408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Эмоционально отзывчивый. Дошкольник откликается на эмоции близких людей и друзей. Сопереживает персонажам сказок, историй, рассказов. Эмоционально реагирует на произведения изобразительного искусства, музыкальные и художественные произведения, мир природы.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9" name="Picture 3" descr="дети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77" y="2588821"/>
            <a:ext cx="5865434" cy="347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714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0041" y="225631"/>
            <a:ext cx="103434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b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Способный управлять своим поведением и планировать свои действия, направленные на достижение конкретной цели. Ребёнок на основе первичных ценностных представлений, соблюдающий элементарные общепринятые нормы и правила поведения. Поведение ребёнка преимущественно </a:t>
            </a:r>
            <a:r>
              <a:rPr lang="ru-RU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определяется не сиюминутными желаниями и потребностями, а требованиями со стороны взрослых и первичными ценностными представлениями  о том «что </a:t>
            </a:r>
            <a:r>
              <a:rPr lang="ru-RU" b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такое </a:t>
            </a:r>
            <a:r>
              <a:rPr lang="ru-RU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хорошо и что такое </a:t>
            </a:r>
            <a:r>
              <a:rPr lang="ru-RU" b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плохо</a:t>
            </a: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 descr="мальчи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190" y="3206338"/>
            <a:ext cx="3835729" cy="351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1241588309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13" y="3087953"/>
            <a:ext cx="3859482" cy="331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85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4414" y="130629"/>
            <a:ext cx="103196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Овладевший средствами общения и способами взаимодействия с взрослыми и сверстниками. Ребёнок адекватно использует вербальные и невербальные средства общения, владеет диалогической речью и конструктивными способами взаимодействия с детьми и взрослыми (договаривается, обменивается предметами, распределяет действия при сотрудничестве).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6" name="Picture 2" descr="дети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14005"/>
            <a:ext cx="4571568" cy="410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дети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04" y="2414006"/>
            <a:ext cx="4215740" cy="410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31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3164" y="403762"/>
            <a:ext cx="106521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Способный решать интеллектуальные и личностные задачи (проблемы), адекватные возрасту. Ребёнок может применять самостоятельно усвоенные знания и способы деятельности для решения новых задач (проблем), поставленных как взрослым, так и им самим; в зависимости от ситуации может преобразовывать способы решения задач (проблем). Ребёнок способен предложить собственный замысел и воплотить его в рисунке, постройке, рассказе и др.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0" name="Picture 2" descr="мальчи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294" y="2838203"/>
            <a:ext cx="5180301" cy="3764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книга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810" y="2755075"/>
            <a:ext cx="3871356" cy="368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874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1294" y="415636"/>
            <a:ext cx="103315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b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Имеющий первичные представления о себе, семье, обществе, государстве, мире и природе. Ребёнок имеет представление о себе, собственной принадлежности и принадлежности других людей к определённому полу; о составе семьи, родственных отношениях и взаимосвязях, распределении семейных обязанностей, семейных традициях;  об обществе, его культурных ценностях; о государстве и принадлежности к нему; о мире.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5" name="Picture 3" descr="7c4ad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96" y="2980706"/>
            <a:ext cx="3638730" cy="3764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2939778_html_59a19db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32" y="3063834"/>
            <a:ext cx="4010769" cy="36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67786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155</TotalTime>
  <Words>518</Words>
  <Application>Microsoft Office PowerPoint</Application>
  <PresentationFormat>Произвольный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 Модель выпускника ДОУ  в соответствии с ФГОС.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 выпускника ДОУ  в соответствии с ФГОС. </dc:title>
  <dc:creator>Олег</dc:creator>
  <cp:lastModifiedBy>Acer</cp:lastModifiedBy>
  <cp:revision>15</cp:revision>
  <cp:lastPrinted>2015-12-06T09:04:43Z</cp:lastPrinted>
  <dcterms:created xsi:type="dcterms:W3CDTF">2015-12-06T05:53:41Z</dcterms:created>
  <dcterms:modified xsi:type="dcterms:W3CDTF">2022-11-13T08:19:01Z</dcterms:modified>
</cp:coreProperties>
</file>