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2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102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010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24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07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94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344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91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72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99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50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8D61A-0BFB-4C00-AB64-AC52D40AD32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6941E-8B8A-4128-9FBB-4BCEE4C2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01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phonoteka.org/uploads/posts/2021-04/1619565482_21-phonoteka_org-p-fon-dlya-prezentatsii-skazka-kolobok-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ьная выноска 7"/>
          <p:cNvSpPr/>
          <p:nvPr/>
        </p:nvSpPr>
        <p:spPr>
          <a:xfrm>
            <a:off x="5062090" y="950913"/>
            <a:ext cx="6160322" cy="2101850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b="1" i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4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знаю, что вы самые сильные и самые трудолюбивые. А вот знаете ли вы математику?</a:t>
            </a:r>
            <a:endParaRPr lang="ru-RU" sz="1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Проверим, а мне помогут мои лесные друзья. Послушайте историю, которая произошла с моими друзьями. И чтобы им помочь, надо выполнить задания!»</a:t>
            </a:r>
            <a:endParaRPr lang="ru-RU" sz="1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i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https://img-fotki.yandex.ru/get/118528/129574434.c7f/0_212537_dfdff9d6_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1225" y="810241"/>
            <a:ext cx="3814594" cy="55835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62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honoteka.org/uploads/posts/2021-04/1619565482_21-phonoteka_org-p-fon-dlya-prezentatsii-skazka-kolobok-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img-fotki.yandex.ru/get/118528/129574434.c7f/0_212537_dfdff9d6_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658" y="1027906"/>
            <a:ext cx="4016300" cy="5213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gymn1-sochi.ru/800/600/https/4.bp.blogspot.com/-GpKErYCA7y0/WsZPF5SUjQI/AAAAAAAAQTs/moiof14To-wXflw9fL0USED68pFTAnSEwCLcBGAs/s1600/%25D0%25BC%25D1%2583%25D1%2580%25D0%25B0%25D0%25B2%25D1%258C%25D0%25B8_DoV%2B%25282%2529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0059" y="2279286"/>
            <a:ext cx="2599690" cy="3102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41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565482_21-phonoteka_org-p-fon-dlya-prezentatsii-skazka-kolobok-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mg-fotki.yandex.ru/get/118528/129574434.c7f/0_212537_dfdff9d6_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658" y="1027906"/>
            <a:ext cx="4016300" cy="5213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gymn1-sochi.ru/800/600/https/4.bp.blogspot.com/-GpKErYCA7y0/WsZPF5SUjQI/AAAAAAAAQTs/moiof14To-wXflw9fL0USED68pFTAnSEwCLcBGAs/s1600/%25D0%25BC%25D1%2583%25D1%2580%25D0%25B0%25D0%25B2%25D1%258C%25D0%25B8_DoV%2B%25282%2529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21583" y="3429000"/>
            <a:ext cx="2149233" cy="3102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g1.liveinternet.ru/images/attach/d/0/136/168/136168545_CuteGirly__16__resultaat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75737" y="2554941"/>
            <a:ext cx="2840615" cy="35329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689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565482_21-phonoteka_org-p-fon-dlya-prezentatsii-skazka-kolobok-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mg-fotki.yandex.ru/get/118528/129574434.c7f/0_212537_dfdff9d6_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7735" y="812015"/>
            <a:ext cx="4410635" cy="523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funforkids.ru/pictures/butterfly_forkids/butterfly061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33129" y="1228841"/>
            <a:ext cx="2063227" cy="1966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gymn1-sochi.ru/800/600/https/4.bp.blogspot.com/-GpKErYCA7y0/WsZPF5SUjQI/AAAAAAAAQTs/moiof14To-wXflw9fL0USED68pFTAnSEwCLcBGAs/s1600/%25D0%25BC%25D1%2583%25D1%2580%25D0%25B0%25D0%25B2%25D1%258C%25D0%25B8_DoV%2B%25282%2529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71555" y="3049612"/>
            <a:ext cx="2149233" cy="3102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g1.liveinternet.ru/images/attach/d/0/136/168/136168545_CuteGirly__16__resultaat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442" y="3234869"/>
            <a:ext cx="2511425" cy="2703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09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565482_21-phonoteka_org-p-fon-dlya-prezentatsii-skazka-kolobok-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mg-fotki.yandex.ru/get/118528/129574434.c7f/0_212537_dfdff9d6_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094" y="981635"/>
            <a:ext cx="4397188" cy="523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gymn1-sochi.ru/800/600/https/4.bp.blogspot.com/-GpKErYCA7y0/WsZPF5SUjQI/AAAAAAAAQTs/moiof14To-wXflw9fL0USED68pFTAnSEwCLcBGAs/s1600/%25D0%25BC%25D1%2583%25D1%2580%25D0%25B0%25D0%25B2%25D1%258C%25D0%25B8_DoV%2B%25282%2529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52869" y="3291240"/>
            <a:ext cx="1911132" cy="2924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funforkids.ru/pictures/butterfly_forkids/butterfly061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953" y="4449444"/>
            <a:ext cx="1600369" cy="154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fsd.multiurok.ru/html/2020/05/23/s_5ec95ce5b89c7/1464554_3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47761" y="2714485"/>
            <a:ext cx="2862721" cy="3211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g1.liveinternet.ru/images/attach/d/0/136/168/136168545_CuteGirly__16__resultaat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3137" y="3602531"/>
            <a:ext cx="2511425" cy="2703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174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565482_21-phonoteka_org-p-fon-dlya-prezentatsii-skazka-kolobok-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mg-fotki.yandex.ru/get/118528/129574434.c7f/0_212537_dfdff9d6_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094" y="591671"/>
            <a:ext cx="4343400" cy="5623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fsd.multiurok.ru/html/2020/05/23/s_5ec95ce5b89c7/1464554_3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380" y="3262505"/>
            <a:ext cx="2605326" cy="3179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gymn1-sochi.ru/800/600/https/4.bp.blogspot.com/-GpKErYCA7y0/WsZPF5SUjQI/AAAAAAAAQTs/moiof14To-wXflw9fL0USED68pFTAnSEwCLcBGAs/s1600/%25D0%25BC%25D1%2583%25D1%2580%25D0%25B0%25D0%25B2%25D1%258C%25D0%25B8_DoV%2B%25282%2529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279881" y="2995203"/>
            <a:ext cx="1963689" cy="2789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funforkids.ru/pictures/butterfly_forkids/butterfly061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4753" y="4770256"/>
            <a:ext cx="1600369" cy="154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g1.liveinternet.ru/images/attach/c/10/111/258/111258151_ros__8_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08467" y="1424811"/>
            <a:ext cx="3169492" cy="4790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g1.liveinternet.ru/images/attach/d/0/136/168/136168545_CuteGirly__16__resultaat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054" y="3418341"/>
            <a:ext cx="2511425" cy="2703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864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565482_21-phonoteka_org-p-fon-dlya-prezentatsii-skazka-kolobok-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mg-fotki.yandex.ru/get/118528/129574434.c7f/0_212537_dfdff9d6_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679" y="363212"/>
            <a:ext cx="4316506" cy="561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fsd.multiurok.ru/html/2020/05/23/s_5ec95ce5b89c7/1464554_3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5235" y="2996456"/>
            <a:ext cx="2460813" cy="2800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g1.liveinternet.ru/images/attach/c/10/111/258/111258151_ros__8_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8701" y="1492686"/>
            <a:ext cx="2446440" cy="4303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gymn1-sochi.ru/800/600/https/4.bp.blogspot.com/-GpKErYCA7y0/WsZPF5SUjQI/AAAAAAAAQTs/moiof14To-wXflw9fL0USED68pFTAnSEwCLcBGAs/s1600/%25D0%25BC%25D1%2583%25D1%2580%25D0%25B0%25D0%25B2%25D1%258C%25D0%25B8_DoV%2B%25282%2529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40800" y="3328579"/>
            <a:ext cx="1586752" cy="2467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funforkids.ru/pictures/butterfly_forkids/butterfly061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398" y="4495017"/>
            <a:ext cx="1600369" cy="154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thypix.com/wp-content/uploads/2020/05/fox-4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5530" y="1395284"/>
            <a:ext cx="2665730" cy="472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g1.liveinternet.ru/images/attach/d/0/136/168/136168545_CuteGirly__16__resultaat.pn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4243" y="1246544"/>
            <a:ext cx="2511425" cy="2703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322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565482_21-phonoteka_org-p-fon-dlya-prezentatsii-skazka-kolobok-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mg-fotki.yandex.ru/get/118528/129574434.c7f/0_212537_dfdff9d6_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3655" y="-32716"/>
            <a:ext cx="4316506" cy="561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g1.liveinternet.ru/images/attach/d/0/136/168/136168545_CuteGirly__16__resultaat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4243" y="1246544"/>
            <a:ext cx="2511425" cy="2703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mg1.liveinternet.ru/images/attach/c/10/111/258/111258151_ros__8_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9186" y="2055813"/>
            <a:ext cx="3001217" cy="4303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gymn1-sochi.ru/800/600/https/4.bp.blogspot.com/-GpKErYCA7y0/WsZPF5SUjQI/AAAAAAAAQTs/moiof14To-wXflw9fL0USED68pFTAnSEwCLcBGAs/s1600/%25D0%25BC%25D1%2583%25D1%2580%25D0%25B0%25D0%25B2%25D1%258C%25D0%25B8_DoV%2B%25282%2529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349701" y="3002209"/>
            <a:ext cx="2058847" cy="2849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funforkids.ru/pictures/butterfly_forkids/butterfly061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8241" y="-1592"/>
            <a:ext cx="1600369" cy="154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fsd.multiurok.ru/html/2020/05/23/s_5ec95ce5b89c7/1464554_3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19256" y="3126322"/>
            <a:ext cx="3329887" cy="33589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Овальная выноска 10"/>
          <p:cNvSpPr/>
          <p:nvPr/>
        </p:nvSpPr>
        <p:spPr>
          <a:xfrm>
            <a:off x="7849754" y="915458"/>
            <a:ext cx="4104681" cy="1923210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«Спасибо вам, ребята!</a:t>
            </a:r>
            <a:endParaRPr lang="ru-RU" sz="3600" dirty="0">
              <a:solidFill>
                <a:srgbClr val="FF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40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53</Words>
  <Application>Microsoft Office PowerPoint</Application>
  <PresentationFormat>Широкоэкранный</PresentationFormat>
  <Paragraphs>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7</cp:revision>
  <dcterms:created xsi:type="dcterms:W3CDTF">2021-09-19T05:47:42Z</dcterms:created>
  <dcterms:modified xsi:type="dcterms:W3CDTF">2022-11-13T15:35:47Z</dcterms:modified>
</cp:coreProperties>
</file>