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9" r:id="rId6"/>
    <p:sldId id="279" r:id="rId7"/>
    <p:sldId id="278" r:id="rId8"/>
    <p:sldId id="267" r:id="rId9"/>
    <p:sldId id="265" r:id="rId10"/>
    <p:sldId id="271" r:id="rId11"/>
    <p:sldId id="280" r:id="rId12"/>
    <p:sldId id="282" r:id="rId13"/>
    <p:sldId id="283" r:id="rId14"/>
    <p:sldId id="284" r:id="rId15"/>
    <p:sldId id="285" r:id="rId16"/>
    <p:sldId id="288" r:id="rId17"/>
    <p:sldId id="286" r:id="rId18"/>
    <p:sldId id="290" r:id="rId19"/>
    <p:sldId id="281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3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1357298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«Использование мнемотехники в работе с детьми дошкольного возраста»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5000636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Червинская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Т.В.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8477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3137492" cy="4389068"/>
          </a:xfrm>
          <a:prstGeom prst="rect">
            <a:avLst/>
          </a:prstGeom>
        </p:spPr>
      </p:pic>
      <p:pic>
        <p:nvPicPr>
          <p:cNvPr id="10" name="Рисунок 9" descr="5-5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928802"/>
            <a:ext cx="4244414" cy="3668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1538" y="500042"/>
            <a:ext cx="7358082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28604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Последовательность работы с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1285860"/>
            <a:ext cx="7643866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1785926"/>
            <a:ext cx="721523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Рассматривание таблицы и разбор того, что на ней изображено. </a:t>
            </a:r>
          </a:p>
          <a:p>
            <a:pPr>
              <a:lnSpc>
                <a:spcPct val="80000"/>
              </a:lnSpc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Осуществляется перекодирование информации, т.е. преобразование из абстрактных символов в образы.</a:t>
            </a:r>
          </a:p>
          <a:p>
            <a:pPr>
              <a:lnSpc>
                <a:spcPct val="80000"/>
              </a:lnSpc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После перекодирования осуществляется пересказ сказки или рассказ по заданной теме. 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 младших группах с помощью воспитателя, в старших – дети должны уметь самостоятельно.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642918"/>
            <a:ext cx="8429684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Пользователь\Загрузки\o5-tp-algoritm-odevaniya-ziney-odezhdy-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928802"/>
            <a:ext cx="4143404" cy="3071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1" name="Picture 3" descr="C:\Users\Пользователь\Desktop\41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643182"/>
            <a:ext cx="4000528" cy="32147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1000100" y="500043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отображающие последовательность 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Проговаривание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8" name="Рисунок 7" descr="http://festival.1september.ru/articles/588627/f_clip_image002.gif"/>
          <p:cNvPicPr/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8000" contrast="65000"/>
          </a:blip>
          <a:srcRect/>
          <a:stretch>
            <a:fillRect/>
          </a:stretch>
        </p:blipFill>
        <p:spPr bwMode="auto">
          <a:xfrm>
            <a:off x="971600" y="1714488"/>
            <a:ext cx="7344816" cy="235745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28860" y="4357694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СА-СА-СА – меня ужалила оса,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СО-СО-СО – стал мой нос как колесо,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СЫ-СЫ-СЫ – не боюсь я злой осы,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СУ-СУ-СУ – я осу в руке несу!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95410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Проговаривание скороговорок, заучивание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Рисунок 7" descr="http://nsportal.ru/sites/default/files/2014/02/17/resize-of-25.jpg"/>
          <p:cNvPicPr/>
          <p:nvPr/>
        </p:nvPicPr>
        <p:blipFill>
          <a:blip r:embed="rId3" cstate="screen">
            <a:lum bright="-46000" contrast="69000"/>
          </a:blip>
          <a:srcRect/>
          <a:stretch>
            <a:fillRect/>
          </a:stretch>
        </p:blipFill>
        <p:spPr bwMode="auto">
          <a:xfrm>
            <a:off x="428596" y="2000240"/>
            <a:ext cx="3927380" cy="294092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24944"/>
            <a:ext cx="4214842" cy="329013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Отгадывание загадок</a:t>
            </a:r>
          </a:p>
        </p:txBody>
      </p:sp>
      <p:pic>
        <p:nvPicPr>
          <p:cNvPr id="8" name="Содержимое 4" descr="C:\Users\Пользователь\Desktop\картинки мнемотехника\1334819797_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700808"/>
            <a:ext cx="6552728" cy="432048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Заучивание стихотворений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7533144" cy="4896544"/>
          </a:xfrm>
          <a:prstGeom prst="rect">
            <a:avLst/>
          </a:prstGeom>
          <a:solidFill>
            <a:srgbClr val="FFC000"/>
          </a:solidFill>
          <a:ln w="38100"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Пересказ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художественных текстов</a:t>
            </a:r>
          </a:p>
        </p:txBody>
      </p:sp>
      <p:pic>
        <p:nvPicPr>
          <p:cNvPr id="11" name="Picture 3" descr="C:\Users\Пользователь\Desktop\картинки мнемотехника\img9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643050"/>
            <a:ext cx="6984776" cy="46085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Схемы составления рассказов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1556792"/>
            <a:ext cx="4358858" cy="3158092"/>
          </a:xfrm>
          <a:prstGeom prst="rect">
            <a:avLst/>
          </a:prstGeom>
          <a:solidFill>
            <a:srgbClr val="0070C0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3" descr="C:\Users\Пользователь\Desktop\картинки мнемотехника\84882491_large_9772bd3edc59dikie_zhivotnuyerasskazhi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071810"/>
            <a:ext cx="4070256" cy="3286148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43240" y="785794"/>
            <a:ext cx="3500462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714356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785926"/>
            <a:ext cx="8143932" cy="292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увеличивается круг знаний об окружающем мире;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желание пересказывать тексты, придумывать интересные истории;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интерес к заучиванию стихов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словарный запас выходит на более высокий уровень;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преодолевают робость, застенчивость, учатся свободно держаться перед аудиторией.</a:t>
            </a: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1571612"/>
            <a:ext cx="80010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/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К.Д. Ушинский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1214422"/>
            <a:ext cx="72866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ребенок молчит, покажите ему картинку, и он заговорит.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2357430"/>
            <a:ext cx="75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72" y="71435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 такое мнемотехника ? Её актуальность.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910" y="1500175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Мнемотика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искусство запоминания, совокупность приемов и способов, облегчающих запоминание и увеличивающих объём памяти путем образования искусственных ассоциаций.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система методов и приемов, обеспечивающих эффективное запоминание, сохранение и воспроизведение информации.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3357562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мнемотехники для дошкольников обусловлена тем, что как раз в этом возрасте у детей преобладает зрительно-образная память. Чаще всего запоминание происходит непроизвольно, просто потому, что какой-то предмет или явление попали в поле зрения ребенка. Если же он будет пытаться выучить и запомнить то, что не подкреплено наглядной картинкой, нечто абстрактное, то на успех рассчитывать не стоит.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785794"/>
            <a:ext cx="8501122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очему нужно использовать мнемотехнику в детском саду?</a:t>
            </a:r>
            <a:endParaRPr lang="ru-RU" sz="2400" b="1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1714488"/>
            <a:ext cx="2286016" cy="15001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Неумение согласовывать слова в предложении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29322" y="1928802"/>
            <a:ext cx="300039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Нарушение звукопроизношения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57290" y="3786190"/>
            <a:ext cx="2928958" cy="17145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Неспособность правильно регулировать темп и громкость речи.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1928802"/>
            <a:ext cx="228601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21299999" rev="0"/>
              </a:camera>
              <a:lightRig rig="threePt" dir="t"/>
            </a:scene3d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Маленький словарный запас.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endCxn id="14" idx="0"/>
          </p:cNvCxnSpPr>
          <p:nvPr/>
        </p:nvCxnSpPr>
        <p:spPr>
          <a:xfrm rot="5400000">
            <a:off x="1821637" y="1250141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0"/>
          </p:cNvCxnSpPr>
          <p:nvPr/>
        </p:nvCxnSpPr>
        <p:spPr>
          <a:xfrm rot="5400000">
            <a:off x="4251323" y="1464455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6607983" y="1250141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3" idx="0"/>
          </p:cNvCxnSpPr>
          <p:nvPr/>
        </p:nvCxnSpPr>
        <p:spPr>
          <a:xfrm rot="5400000">
            <a:off x="1768060" y="2196694"/>
            <a:ext cx="2643205" cy="5357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5643570" y="3786190"/>
            <a:ext cx="228601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tx1"/>
                </a:solidFill>
              </a:rPr>
              <a:t>Неспособность построить монолог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4607719" y="2250273"/>
            <a:ext cx="250033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Мнемотехника помогает развивать: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1643050"/>
            <a:ext cx="171451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Внимание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264318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Мелкую моторику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24" y="4286256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Логическое мышление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514351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Развивает кругозор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4929198"/>
            <a:ext cx="2071702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Зрительную и слуховую 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43702" y="4214818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Воображение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15140" y="264318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Интерес к обучению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29190" y="1643050"/>
            <a:ext cx="171451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Усидчивость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43306" y="3143248"/>
            <a:ext cx="1857388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Развивает все стороны речи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4392934" y="1607802"/>
            <a:ext cx="282367" cy="638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5400000">
            <a:off x="4338211" y="5162988"/>
            <a:ext cx="366391" cy="4703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324056">
            <a:off x="7349010" y="4700859"/>
            <a:ext cx="285752" cy="1019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929586" y="3286124"/>
            <a:ext cx="323762" cy="8579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8843031">
            <a:off x="7018207" y="1712284"/>
            <a:ext cx="285752" cy="1019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0800000">
            <a:off x="1214414" y="3214686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8273709">
            <a:off x="1963388" y="4825320"/>
            <a:ext cx="359438" cy="6677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3424810">
            <a:off x="1724933" y="1699165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V="1">
            <a:off x="3393273" y="2250273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7" idx="1"/>
            <a:endCxn id="9" idx="3"/>
          </p:cNvCxnSpPr>
          <p:nvPr/>
        </p:nvCxnSpPr>
        <p:spPr>
          <a:xfrm rot="10800000">
            <a:off x="2285984" y="2928935"/>
            <a:ext cx="135732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0" idx="3"/>
          </p:cNvCxnSpPr>
          <p:nvPr/>
        </p:nvCxnSpPr>
        <p:spPr>
          <a:xfrm rot="10800000" flipV="1">
            <a:off x="2571736" y="3786190"/>
            <a:ext cx="107157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3214678" y="414338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893471" y="4036223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3" idx="1"/>
          </p:cNvCxnSpPr>
          <p:nvPr/>
        </p:nvCxnSpPr>
        <p:spPr>
          <a:xfrm>
            <a:off x="5500694" y="378619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7" idx="3"/>
            <a:endCxn id="14" idx="1"/>
          </p:cNvCxnSpPr>
          <p:nvPr/>
        </p:nvCxnSpPr>
        <p:spPr>
          <a:xfrm flipV="1">
            <a:off x="5500694" y="2928934"/>
            <a:ext cx="1214446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 flipH="1" flipV="1">
            <a:off x="4822033" y="2250273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Где можно использовать  </a:t>
            </a:r>
          </a:p>
          <a:p>
            <a:pPr algn="ctr">
              <a:defRPr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3643314"/>
            <a:ext cx="2214578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пересказах художественной литературы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28992" y="5214950"/>
            <a:ext cx="2786082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заучивании стихов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86380" y="3714752"/>
            <a:ext cx="2857520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отгадывании и загадывании загадок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2214554"/>
            <a:ext cx="250033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обогащения словарного запаса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86512" y="2285992"/>
            <a:ext cx="2428892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обучении составлению рассказов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1714480" y="1571612"/>
            <a:ext cx="128588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572132" y="1500174"/>
            <a:ext cx="192882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607455" y="1678769"/>
            <a:ext cx="2071702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536281" y="1821645"/>
            <a:ext cx="2214578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2857488" y="3357562"/>
            <a:ext cx="35719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Схемы служат своеобразным зрительным планом для создания монологов, помогают детям выстраивать: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3000372"/>
            <a:ext cx="2571768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Строение рассказа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85918" y="4714884"/>
            <a:ext cx="6000792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Лексико-грамматическую наполняемость рассказа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2066" y="2928934"/>
            <a:ext cx="3714776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рассказа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>
            <a:endCxn id="9" idx="0"/>
          </p:cNvCxnSpPr>
          <p:nvPr/>
        </p:nvCxnSpPr>
        <p:spPr>
          <a:xfrm rot="10800000" flipV="1">
            <a:off x="1928794" y="2500306"/>
            <a:ext cx="157163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17" idx="0"/>
          </p:cNvCxnSpPr>
          <p:nvPr/>
        </p:nvCxnSpPr>
        <p:spPr>
          <a:xfrm>
            <a:off x="5214942" y="2500306"/>
            <a:ext cx="171451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3321835" y="3607595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6" name="TextBox 5"/>
          <p:cNvSpPr txBox="1"/>
          <p:nvPr/>
        </p:nvSpPr>
        <p:spPr>
          <a:xfrm>
            <a:off x="2571736" y="428604"/>
            <a:ext cx="4429156" cy="1200329"/>
          </a:xfrm>
          <a:prstGeom prst="rect">
            <a:avLst/>
          </a:prstGeom>
          <a:ln cmpd="dbl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Структура мнемотехники (строится от простого к сложному)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1714488"/>
            <a:ext cx="2857520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МНЕМОКВАДРАТЫ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29190" y="5000636"/>
            <a:ext cx="3143272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МНЕМОТАБЛИЦА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3286124"/>
            <a:ext cx="3000396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928926" y="2786058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357818" y="4500570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428604"/>
            <a:ext cx="54292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Мнемоквадрат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3286124"/>
            <a:ext cx="54292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Мнемодорожка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27518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2000264" cy="1357322"/>
          </a:xfrm>
          <a:prstGeom prst="rect">
            <a:avLst/>
          </a:prstGeom>
          <a:solidFill>
            <a:srgbClr val="0070C0"/>
          </a:solidFill>
          <a:ln w="571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643050"/>
            <a:ext cx="2071702" cy="135732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6" name="Рисунок 15" descr="Ey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1643050"/>
            <a:ext cx="1928826" cy="128588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143380"/>
            <a:ext cx="7200800" cy="1928826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405</Words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Komp</cp:lastModifiedBy>
  <cp:revision>129</cp:revision>
  <dcterms:modified xsi:type="dcterms:W3CDTF">2022-02-20T11:01:24Z</dcterms:modified>
</cp:coreProperties>
</file>