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5771" autoAdjust="0"/>
  </p:normalViewPr>
  <p:slideViewPr>
    <p:cSldViewPr snapToGrid="0">
      <p:cViewPr varScale="1">
        <p:scale>
          <a:sx n="70" d="100"/>
          <a:sy n="70" d="100"/>
        </p:scale>
        <p:origin x="1138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1A8D7F-EBD9-46E0-8824-B582BA5CE2F0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FF36BE-B975-40ED-904A-352FDC6302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03284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0FF36BE-B975-40ED-904A-352FDC63021C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39085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0FF36BE-B975-40ED-904A-352FDC63021C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5044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E6FB54-B317-F720-A3A7-E4EDC92654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3A0363B-C8B9-B175-F068-37B8DA787C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13B51D6-8884-2D16-A287-AD9D80E8D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04444-C649-42CB-8081-3B6B764E001C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030C9D7-168B-9D15-8164-E1F5B69BB7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B4737C9-60BA-4B4C-F82A-FB42E00C58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DE83C-2D0A-44C8-9ABC-D779F81E23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1057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1F909F-3674-66FB-B411-39B3936842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6A5C2E4-9E0B-7182-CAB7-07446AEB86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FF76FDE-BABA-9220-ADA7-B798FC956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04444-C649-42CB-8081-3B6B764E001C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0E3A02F-CA02-3BBC-3795-AFBDC58759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ED8C5A1-9342-26DC-3F4F-843749C564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DE83C-2D0A-44C8-9ABC-D779F81E23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89265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C47651C3-FC41-68C0-D12C-95563C1F7AC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A6AE3DA-7DA2-8A43-421D-91562E2893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6F66089-139F-0F3C-07A3-D2749D21EE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04444-C649-42CB-8081-3B6B764E001C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81726D0-638F-1F19-C992-5DC71A3DC4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3E5E7F0-C001-715A-841C-9114085CBA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DE83C-2D0A-44C8-9ABC-D779F81E23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83561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A483E8-711C-5867-62A0-A74B5647B6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4C0F1E9-22A5-AF01-C052-DD4565FB8A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16BA61E-59A8-E7EE-F897-948CDD8540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04444-C649-42CB-8081-3B6B764E001C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D628CC3-0254-7FCF-CFB9-3C64BEC3A6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4B62A49-9B10-7F9A-0065-804EEE735E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DE83C-2D0A-44C8-9ABC-D779F81E23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0662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7A1905-D206-42A6-C727-7F41404C49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A100341-54DD-FC4B-0597-B10A30C909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FEF6B85-AD8F-C9FB-C32A-7AFD3EDEE6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04444-C649-42CB-8081-3B6B764E001C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9496BB4-4AC3-6FE6-F110-6C28E3F53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E2AE913-775F-BA13-3005-23B15E3545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DE83C-2D0A-44C8-9ABC-D779F81E23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734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360560-8394-2CE8-B4C3-9FC3CA32FD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5D9C9B4-358F-6BA3-247A-3115AF5C341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5E1002B-84F3-5DA0-9B88-1A021AB0C9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4035664-8418-91C0-B519-13356504A4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04444-C649-42CB-8081-3B6B764E001C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735AA70-1E9C-3CEA-156A-8166F1C8C2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B81B9CA-6E14-FDDA-7BBE-214BFD1146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DE83C-2D0A-44C8-9ABC-D779F81E23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33344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00619E-17FF-D50C-BCB4-BB7431577C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2E7176A-7698-0A14-8841-D66A36BAEF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B6F370D-D95E-0023-B901-09E74063D4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51A9A38F-0DE1-42B9-13B5-64626DD0B0B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81A4C69-0C0B-59C6-354F-2AC5560C58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D1570F36-1CAF-A9E3-C97C-09CBDF8F1B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04444-C649-42CB-8081-3B6B764E001C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5F4A4E61-163B-CE35-D38C-141D4DFC34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764AE609-980C-6AAE-8215-46ED90B73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DE83C-2D0A-44C8-9ABC-D779F81E23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4166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E70D39-0E62-57FC-B981-328382447D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66AE58EE-606F-DEFB-B83C-D5826C7E83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04444-C649-42CB-8081-3B6B764E001C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D32D9877-1C94-A417-8AF5-430EFD6BEF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3A0D922A-3A1F-5620-90C3-3AC6C553C3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DE83C-2D0A-44C8-9ABC-D779F81E23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35977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FA78F79C-04D7-3309-EFD1-4C780727B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04444-C649-42CB-8081-3B6B764E001C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578D2B88-0D34-90FF-479A-287F9257F8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0208554-5484-B104-4F55-3001562AC4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DE83C-2D0A-44C8-9ABC-D779F81E23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21537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4DF23C-20F4-5B5E-6554-5C7BFAF053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E1E1BAA-430D-4F3F-67D9-7E089575D8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C536568-F9A7-05DD-DCB5-E8E260712E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7899667-6602-40E0-E7BB-A07838DFEC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04444-C649-42CB-8081-3B6B764E001C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F016309-A0BF-0D70-23A1-C186F996B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AB24650-3A54-BE91-4925-F6A02E7235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DE83C-2D0A-44C8-9ABC-D779F81E23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8986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307AE4-F6DE-0366-E6DC-88C855FD51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631431E3-4095-1A44-9D23-39F9C58725F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F27D6DD-4E1F-5BB9-61C1-7F93CFD67E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801D841-819E-68FE-7AF5-79B082D610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04444-C649-42CB-8081-3B6B764E001C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4BE5480-7332-3CB3-B4C7-4D38E9DB46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0073169-55E6-B2C2-FAFD-4FEDABFBDF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DE83C-2D0A-44C8-9ABC-D779F81E23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32650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604134-98EF-9D2F-9C38-59ADB2CAEA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2BD478A-AF0D-406A-6910-834B8287F4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0CE1C17-73E6-C0D8-C433-9AFEEB82F6C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D04444-C649-42CB-8081-3B6B764E001C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A6D58A1-3508-3493-6549-D50D3591D6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DCE3772-3A40-F7E1-799B-63BEDDC013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1DE83C-2D0A-44C8-9ABC-D779F81E23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6921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56B40ED-0BFF-1A08-F46E-8B1243ED7A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381000"/>
            <a:ext cx="8128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20863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FBA505C0-5C06-BB74-BFF5-0FC8AFB335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Дошкольный возраст – фундамент общего развития ребенка, стартовый период всех высоких человеческих начал. Сохранить человеческое в наших детях, заложить нравственные основы, которые сделают их более устойчивыми к нежелательным влияниям, учить их правилам общения и умению жить среди людей – вот главные идеи воспитания нравственно-патриотических чувств у дошкольников. Самое большое счастье для родителей – вырастить здоровых, высоконравственных детей.</a:t>
            </a:r>
          </a:p>
        </p:txBody>
      </p:sp>
    </p:spTree>
    <p:extLst>
      <p:ext uri="{BB962C8B-B14F-4D97-AF65-F5344CB8AC3E}">
        <p14:creationId xmlns:p14="http://schemas.microsoft.com/office/powerpoint/2010/main" val="33912257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A0DFF9E9-3EA9-BCE0-5B13-9DF31079C9F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799" y="249382"/>
            <a:ext cx="10515599" cy="61098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0999757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9143D0B1-6A5E-054A-DF29-271F950D78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348343"/>
            <a:ext cx="12115800" cy="912773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dirty="0"/>
              <a:t>В нравственно-патриотическом воспитании огромное значение имеет пример взрослых, в особенности же близких людей. На конкретных фактах из жизни старших членов семьи (дедушек и бабушек, участников Великой Отечественной войны, их фронтовых и трудовых подвигов) необходимо привить детям такие важные понятия, как «долг перед Родиной», «любовь к Отечеству», «трудовой подвиг» и т.д. Важно подвести ребенка к пониманию, что мы победили потому, что любим свою Отчизну, Родина чтит своих героев, отдавших жизнь за счастье людей. Их имена увековечены в названиях городов, улиц, площадей, в их честь воздвигнуты памятники. Духовный, творческий патриотизм надо прививать с раннего детства. Но подобно любому другому чувству, патриотизм обретается самостоятельно и переживается индивидуально. Он прямо связан с личной духовностью человека, ее глубиной.</a:t>
            </a:r>
          </a:p>
        </p:txBody>
      </p:sp>
    </p:spTree>
    <p:extLst>
      <p:ext uri="{BB962C8B-B14F-4D97-AF65-F5344CB8AC3E}">
        <p14:creationId xmlns:p14="http://schemas.microsoft.com/office/powerpoint/2010/main" val="3354753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23CF337-AEE8-753E-92E7-4F76C634BC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685800"/>
            <a:ext cx="73152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39907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FBA5A81-A8A0-3B57-5BC3-B9B0A7A8C7B3}"/>
              </a:ext>
            </a:extLst>
          </p:cNvPr>
          <p:cNvSpPr txBox="1"/>
          <p:nvPr/>
        </p:nvSpPr>
        <p:spPr>
          <a:xfrm>
            <a:off x="1080655" y="1859340"/>
            <a:ext cx="8963890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dirty="0"/>
              <a:t>Приобщайте ребенка к истокам русской народной культуры. Знакомьте с художественной литературой по фольклору – сказками, былинами, преданиями; посетите выставки народного декоративно-прикладного искусства. Вместе с ребенком попробуйте смастерить куклу или оберег, расписать матрешку. Изготовление подобных поделок воспитывает терпение, сообразительность, развивает творческое мышление, умение видеть возможности творческого преобразования предметов. Это превосходная школа как патриотического, так и эстетического воспитания. </a:t>
            </a:r>
          </a:p>
        </p:txBody>
      </p:sp>
    </p:spTree>
    <p:extLst>
      <p:ext uri="{BB962C8B-B14F-4D97-AF65-F5344CB8AC3E}">
        <p14:creationId xmlns:p14="http://schemas.microsoft.com/office/powerpoint/2010/main" val="9217839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F857D65-47B8-FDCE-57BF-C28CAAA8C9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24403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22F5C20-2656-6AF7-AB77-1E418608EB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5451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787B8EC-8503-998D-259A-100D5E4E52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4552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280</Words>
  <Application>Microsoft Office PowerPoint</Application>
  <PresentationFormat>Широкоэкранный</PresentationFormat>
  <Paragraphs>5</Paragraphs>
  <Slides>9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ov.irina@yandex.ru</dc:creator>
  <cp:lastModifiedBy>ov.irina@yandex.ru</cp:lastModifiedBy>
  <cp:revision>3</cp:revision>
  <dcterms:created xsi:type="dcterms:W3CDTF">2022-11-13T15:56:33Z</dcterms:created>
  <dcterms:modified xsi:type="dcterms:W3CDTF">2022-11-13T16:35:26Z</dcterms:modified>
</cp:coreProperties>
</file>