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6" r:id="rId6"/>
    <p:sldId id="269" r:id="rId7"/>
    <p:sldId id="272" r:id="rId8"/>
    <p:sldId id="275" r:id="rId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CC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CC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CC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CC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32813" y="1505965"/>
            <a:ext cx="5278373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CC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44853" y="2440559"/>
            <a:ext cx="5654293" cy="15328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CC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32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19" Type="http://schemas.openxmlformats.org/officeDocument/2006/relationships/image" Target="../media/image1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32.pn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ЖИВОТ</a:t>
            </a:r>
            <a:r>
              <a:rPr spc="10" dirty="0"/>
              <a:t>Н</a:t>
            </a:r>
            <a:r>
              <a:rPr spc="-5" dirty="0"/>
              <a:t>ЫЕ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1744853" y="2440559"/>
            <a:ext cx="5654293" cy="3867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0575">
              <a:lnSpc>
                <a:spcPct val="100000"/>
              </a:lnSpc>
              <a:tabLst>
                <a:tab pos="3075305" algn="l"/>
              </a:tabLst>
            </a:pPr>
            <a:r>
              <a:rPr dirty="0"/>
              <a:t>НАШИХ	ЛЕСОВ</a:t>
            </a:r>
          </a:p>
          <a:p>
            <a:pPr marL="271145">
              <a:lnSpc>
                <a:spcPct val="100000"/>
              </a:lnSpc>
              <a:spcBef>
                <a:spcPts val="1265"/>
              </a:spcBef>
            </a:pPr>
            <a:r>
              <a:rPr sz="5400" b="0" i="1" spc="-5" dirty="0">
                <a:solidFill>
                  <a:srgbClr val="008000"/>
                </a:solidFill>
                <a:latin typeface="Monotype Corsiva"/>
                <a:cs typeface="Monotype Corsiva"/>
              </a:rPr>
              <a:t>З</a:t>
            </a:r>
            <a:r>
              <a:rPr sz="5400" b="0" i="1" spc="-5" dirty="0">
                <a:solidFill>
                  <a:srgbClr val="FF0000"/>
                </a:solidFill>
                <a:latin typeface="Monotype Corsiva"/>
                <a:cs typeface="Monotype Corsiva"/>
              </a:rPr>
              <a:t>а</a:t>
            </a:r>
            <a:r>
              <a:rPr sz="5400" b="0" i="1" spc="-5" dirty="0">
                <a:solidFill>
                  <a:srgbClr val="006FC0"/>
                </a:solidFill>
                <a:latin typeface="Monotype Corsiva"/>
                <a:cs typeface="Monotype Corsiva"/>
              </a:rPr>
              <a:t>г</a:t>
            </a:r>
            <a:r>
              <a:rPr sz="5400" b="0" i="1" spc="-5" dirty="0">
                <a:solidFill>
                  <a:srgbClr val="CC0099"/>
                </a:solidFill>
                <a:latin typeface="Monotype Corsiva"/>
                <a:cs typeface="Monotype Corsiva"/>
              </a:rPr>
              <a:t>а</a:t>
            </a:r>
            <a:r>
              <a:rPr sz="5400" b="0" i="1" spc="-5" dirty="0">
                <a:solidFill>
                  <a:srgbClr val="008000"/>
                </a:solidFill>
                <a:latin typeface="Monotype Corsiva"/>
                <a:cs typeface="Monotype Corsiva"/>
              </a:rPr>
              <a:t>д</a:t>
            </a:r>
            <a:r>
              <a:rPr sz="5400" b="0" i="1" spc="-5" dirty="0">
                <a:solidFill>
                  <a:srgbClr val="C00000"/>
                </a:solidFill>
                <a:latin typeface="Monotype Corsiva"/>
                <a:cs typeface="Monotype Corsiva"/>
              </a:rPr>
              <a:t>к</a:t>
            </a:r>
            <a:r>
              <a:rPr sz="5400" b="0" i="1" spc="-5" dirty="0">
                <a:solidFill>
                  <a:srgbClr val="375F92"/>
                </a:solidFill>
                <a:latin typeface="Monotype Corsiva"/>
                <a:cs typeface="Monotype Corsiva"/>
              </a:rPr>
              <a:t>и </a:t>
            </a:r>
            <a:r>
              <a:rPr sz="5400" b="0" i="1" dirty="0">
                <a:solidFill>
                  <a:srgbClr val="FF0000"/>
                </a:solidFill>
                <a:latin typeface="Monotype Corsiva"/>
                <a:cs typeface="Monotype Corsiva"/>
              </a:rPr>
              <a:t>о</a:t>
            </a:r>
            <a:r>
              <a:rPr sz="5400" b="0" i="1" spc="-75" dirty="0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5400" b="0" i="1" spc="-5" dirty="0" err="1" smtClean="0">
                <a:solidFill>
                  <a:srgbClr val="375F92"/>
                </a:solidFill>
                <a:latin typeface="Monotype Corsiva"/>
                <a:cs typeface="Monotype Corsiva"/>
              </a:rPr>
              <a:t>ж</a:t>
            </a:r>
            <a:r>
              <a:rPr sz="5400" b="0" i="1" spc="-5" dirty="0" err="1" smtClean="0">
                <a:solidFill>
                  <a:srgbClr val="C00000"/>
                </a:solidFill>
                <a:latin typeface="Monotype Corsiva"/>
                <a:cs typeface="Monotype Corsiva"/>
              </a:rPr>
              <a:t>и</a:t>
            </a:r>
            <a:r>
              <a:rPr sz="5400" b="0" i="1" spc="-5" dirty="0" err="1" smtClean="0">
                <a:solidFill>
                  <a:srgbClr val="008000"/>
                </a:solidFill>
                <a:latin typeface="Monotype Corsiva"/>
                <a:cs typeface="Monotype Corsiva"/>
              </a:rPr>
              <a:t>в</a:t>
            </a:r>
            <a:r>
              <a:rPr sz="5400" b="0" i="1" spc="-5" dirty="0" err="1" smtClean="0">
                <a:solidFill>
                  <a:srgbClr val="CC0099"/>
                </a:solidFill>
                <a:latin typeface="Monotype Corsiva"/>
                <a:cs typeface="Monotype Corsiva"/>
              </a:rPr>
              <a:t>о</a:t>
            </a:r>
            <a:r>
              <a:rPr sz="5400" b="0" i="1" spc="-5" dirty="0" err="1" smtClean="0">
                <a:solidFill>
                  <a:srgbClr val="375F92"/>
                </a:solidFill>
                <a:latin typeface="Monotype Corsiva"/>
                <a:cs typeface="Monotype Corsiva"/>
              </a:rPr>
              <a:t>т</a:t>
            </a:r>
            <a:r>
              <a:rPr sz="5400" b="0" i="1" spc="-5" dirty="0" err="1" smtClean="0">
                <a:solidFill>
                  <a:srgbClr val="FF0000"/>
                </a:solidFill>
                <a:latin typeface="Monotype Corsiva"/>
                <a:cs typeface="Monotype Corsiva"/>
              </a:rPr>
              <a:t>н</a:t>
            </a:r>
            <a:r>
              <a:rPr sz="5400" b="0" i="1" spc="-5" dirty="0" err="1" smtClean="0">
                <a:solidFill>
                  <a:srgbClr val="1B9D27"/>
                </a:solidFill>
                <a:latin typeface="Monotype Corsiva"/>
                <a:cs typeface="Monotype Corsiva"/>
              </a:rPr>
              <a:t>ы</a:t>
            </a:r>
            <a:r>
              <a:rPr sz="5400" b="0" i="1" spc="-5" dirty="0" err="1" smtClean="0">
                <a:solidFill>
                  <a:srgbClr val="375F92"/>
                </a:solidFill>
                <a:latin typeface="Monotype Corsiva"/>
                <a:cs typeface="Monotype Corsiva"/>
              </a:rPr>
              <a:t>х</a:t>
            </a:r>
            <a:endParaRPr lang="ru-RU" sz="5400" b="0" i="1" spc="-5" dirty="0" smtClean="0">
              <a:solidFill>
                <a:srgbClr val="375F92"/>
              </a:solidFill>
              <a:latin typeface="Monotype Corsiva"/>
              <a:cs typeface="Monotype Corsiva"/>
            </a:endParaRPr>
          </a:p>
          <a:p>
            <a:pPr marL="271145">
              <a:lnSpc>
                <a:spcPct val="100000"/>
              </a:lnSpc>
              <a:spcBef>
                <a:spcPts val="1265"/>
              </a:spcBef>
            </a:pPr>
            <a:endParaRPr lang="ru-RU" sz="5400" b="0" i="1" spc="-5" dirty="0">
              <a:solidFill>
                <a:srgbClr val="375F92"/>
              </a:solidFill>
              <a:latin typeface="Monotype Corsiva"/>
              <a:cs typeface="Monotype Corsiva"/>
            </a:endParaRPr>
          </a:p>
          <a:p>
            <a:pPr marL="271145" algn="r">
              <a:lnSpc>
                <a:spcPct val="100000"/>
              </a:lnSpc>
              <a:spcBef>
                <a:spcPts val="1265"/>
              </a:spcBef>
            </a:pPr>
            <a:r>
              <a:rPr lang="ru-RU" sz="3200" b="0" i="1" spc="-5" dirty="0" smtClean="0">
                <a:solidFill>
                  <a:srgbClr val="375F92"/>
                </a:solidFill>
                <a:latin typeface="Monotype Corsiva"/>
                <a:cs typeface="Monotype Corsiva"/>
              </a:rPr>
              <a:t>Подготовила : </a:t>
            </a:r>
          </a:p>
          <a:p>
            <a:pPr marL="271145" algn="r">
              <a:lnSpc>
                <a:spcPct val="100000"/>
              </a:lnSpc>
              <a:spcBef>
                <a:spcPts val="1265"/>
              </a:spcBef>
            </a:pPr>
            <a:r>
              <a:rPr lang="ru-RU" sz="3200" b="0" i="1" spc="-5" dirty="0" err="1" smtClean="0">
                <a:solidFill>
                  <a:srgbClr val="375F92"/>
                </a:solidFill>
                <a:latin typeface="Monotype Corsiva"/>
                <a:cs typeface="Monotype Corsiva"/>
              </a:rPr>
              <a:t>Мишарина</a:t>
            </a:r>
            <a:r>
              <a:rPr lang="ru-RU" sz="3200" b="0" i="1" spc="-5" dirty="0" smtClean="0">
                <a:solidFill>
                  <a:srgbClr val="375F92"/>
                </a:solidFill>
                <a:latin typeface="Monotype Corsiva"/>
                <a:cs typeface="Monotype Corsiva"/>
              </a:rPr>
              <a:t> Т.Ю.</a:t>
            </a:r>
            <a:endParaRPr sz="3200" dirty="0">
              <a:latin typeface="Monotype Corsiva"/>
              <a:cs typeface="Monotype Corsiv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507987" y="3025415"/>
            <a:ext cx="2929001" cy="29288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072376" y="499998"/>
            <a:ext cx="1800225" cy="1800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71500" y="3954039"/>
            <a:ext cx="2000250" cy="20002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9856" y="1629155"/>
            <a:ext cx="3548379" cy="2771140"/>
          </a:xfrm>
          <a:custGeom>
            <a:avLst/>
            <a:gdLst/>
            <a:ahLst/>
            <a:cxnLst/>
            <a:rect l="l" t="t" r="r" b="b"/>
            <a:pathLst>
              <a:path w="3548379" h="2771140">
                <a:moveTo>
                  <a:pt x="3198685" y="0"/>
                </a:moveTo>
                <a:lnTo>
                  <a:pt x="0" y="489331"/>
                </a:lnTo>
                <a:lnTo>
                  <a:pt x="349059" y="2771140"/>
                </a:lnTo>
                <a:lnTo>
                  <a:pt x="3547808" y="2281809"/>
                </a:lnTo>
                <a:lnTo>
                  <a:pt x="3198685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1022" y="1610360"/>
            <a:ext cx="3585438" cy="28087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4501" y="2046477"/>
            <a:ext cx="2811104" cy="18775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86376" y="1642998"/>
            <a:ext cx="3470275" cy="2641600"/>
          </a:xfrm>
          <a:custGeom>
            <a:avLst/>
            <a:gdLst/>
            <a:ahLst/>
            <a:cxnLst/>
            <a:rect l="l" t="t" r="r" b="b"/>
            <a:pathLst>
              <a:path w="3470275" h="2641600">
                <a:moveTo>
                  <a:pt x="246379" y="0"/>
                </a:moveTo>
                <a:lnTo>
                  <a:pt x="0" y="2295144"/>
                </a:lnTo>
                <a:lnTo>
                  <a:pt x="3223514" y="2641346"/>
                </a:lnTo>
                <a:lnTo>
                  <a:pt x="3470021" y="346201"/>
                </a:lnTo>
                <a:lnTo>
                  <a:pt x="246379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67326" y="1624075"/>
            <a:ext cx="3507994" cy="26791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25084" y="2051557"/>
            <a:ext cx="2707005" cy="18023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28875" y="4500511"/>
            <a:ext cx="2929255" cy="1754505"/>
          </a:xfrm>
          <a:custGeom>
            <a:avLst/>
            <a:gdLst/>
            <a:ahLst/>
            <a:cxnLst/>
            <a:rect l="l" t="t" r="r" b="b"/>
            <a:pathLst>
              <a:path w="2929254" h="1754504">
                <a:moveTo>
                  <a:pt x="0" y="1754378"/>
                </a:moveTo>
                <a:lnTo>
                  <a:pt x="2929001" y="1754378"/>
                </a:lnTo>
                <a:lnTo>
                  <a:pt x="2929001" y="0"/>
                </a:lnTo>
                <a:lnTo>
                  <a:pt x="0" y="0"/>
                </a:lnTo>
                <a:lnTo>
                  <a:pt x="0" y="175437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09825" y="4481576"/>
            <a:ext cx="2967101" cy="17923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634488" y="4815585"/>
            <a:ext cx="2357120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88620">
              <a:lnSpc>
                <a:spcPct val="100000"/>
              </a:lnSpc>
            </a:pPr>
            <a:r>
              <a:rPr sz="1800" spc="-20" dirty="0">
                <a:latin typeface="Arial"/>
                <a:cs typeface="Arial"/>
              </a:rPr>
              <a:t>Бурый, </a:t>
            </a:r>
            <a:r>
              <a:rPr sz="1800" spc="-5" dirty="0">
                <a:latin typeface="Arial"/>
                <a:cs typeface="Arial"/>
              </a:rPr>
              <a:t>косолапый  </a:t>
            </a:r>
            <a:r>
              <a:rPr sz="1800" dirty="0">
                <a:latin typeface="Arial"/>
                <a:cs typeface="Arial"/>
              </a:rPr>
              <a:t>По лесу</a:t>
            </a:r>
            <a:r>
              <a:rPr sz="1800" spc="-85" dirty="0">
                <a:latin typeface="Arial"/>
                <a:cs typeface="Arial"/>
              </a:rPr>
              <a:t> </a:t>
            </a:r>
            <a:r>
              <a:rPr sz="1800" spc="-40" dirty="0">
                <a:latin typeface="Arial"/>
                <a:cs typeface="Arial"/>
              </a:rPr>
              <a:t>бредёт.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Любит </a:t>
            </a:r>
            <a:r>
              <a:rPr sz="1800" spc="-10" dirty="0">
                <a:latin typeface="Arial"/>
                <a:cs typeface="Arial"/>
              </a:rPr>
              <a:t>«одолжить»</a:t>
            </a:r>
            <a:r>
              <a:rPr sz="1800" spc="-10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он  У </a:t>
            </a:r>
            <a:r>
              <a:rPr sz="1800" dirty="0">
                <a:latin typeface="Arial"/>
                <a:cs typeface="Arial"/>
              </a:rPr>
              <a:t>лесных </a:t>
            </a:r>
            <a:r>
              <a:rPr sz="1800" spc="-5" dirty="0">
                <a:latin typeface="Arial"/>
                <a:cs typeface="Arial"/>
              </a:rPr>
              <a:t>пчёл</a:t>
            </a:r>
            <a:r>
              <a:rPr sz="1800" spc="-8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мёд.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215001" y="3357626"/>
            <a:ext cx="2500249" cy="25002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05200" y="810768"/>
            <a:ext cx="2715768" cy="29413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80434" y="494030"/>
            <a:ext cx="2713101" cy="58369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42588" y="567708"/>
            <a:ext cx="5192846" cy="5878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15639" y="917447"/>
            <a:ext cx="2699004" cy="3307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92017" y="565404"/>
            <a:ext cx="2695194" cy="6551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5750" y="1571624"/>
            <a:ext cx="2571750" cy="52863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51599" y="877727"/>
            <a:ext cx="3205130" cy="43232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5752" y="1827926"/>
            <a:ext cx="2741930" cy="1099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300"/>
              </a:lnSpc>
              <a:tabLst>
                <a:tab pos="2429510" algn="l"/>
              </a:tabLst>
            </a:pP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Рыжая 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плутовка  Спряталась 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под 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ёлкой.  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За</a:t>
            </a:r>
            <a:r>
              <a:rPr sz="1800" b="0" spc="-15" dirty="0">
                <a:solidFill>
                  <a:srgbClr val="000000"/>
                </a:solidFill>
                <a:latin typeface="Arial"/>
                <a:cs typeface="Arial"/>
              </a:rPr>
              <a:t>й</a:t>
            </a:r>
            <a:r>
              <a:rPr sz="1800" b="0" spc="15" dirty="0">
                <a:solidFill>
                  <a:srgbClr val="000000"/>
                </a:solidFill>
                <a:latin typeface="Arial"/>
                <a:cs typeface="Arial"/>
              </a:rPr>
              <a:t>ц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а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ж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д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ё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т</a:t>
            </a:r>
            <a:r>
              <a:rPr sz="1800" b="0" spc="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х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и</a:t>
            </a:r>
            <a:r>
              <a:rPr sz="1800" b="0" spc="-35" dirty="0">
                <a:solidFill>
                  <a:srgbClr val="000000"/>
                </a:solidFill>
                <a:latin typeface="Arial"/>
                <a:cs typeface="Arial"/>
              </a:rPr>
              <a:t>т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р</a:t>
            </a:r>
            <a:r>
              <a:rPr sz="1800" b="0" spc="10" dirty="0">
                <a:solidFill>
                  <a:srgbClr val="000000"/>
                </a:solidFill>
                <a:latin typeface="Arial"/>
                <a:cs typeface="Arial"/>
              </a:rPr>
              <a:t>ю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г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а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sz="1800" b="0" spc="-35" dirty="0">
                <a:solidFill>
                  <a:srgbClr val="000000"/>
                </a:solidFill>
                <a:latin typeface="Arial"/>
                <a:cs typeface="Arial"/>
              </a:rPr>
              <a:t>т</a:t>
            </a:r>
            <a:r>
              <a:rPr sz="1800" b="1" dirty="0">
                <a:solidFill>
                  <a:srgbClr val="000000"/>
                </a:solidFill>
                <a:latin typeface="Arial"/>
                <a:cs typeface="Arial"/>
              </a:rPr>
              <a:t>а.  </a:t>
            </a:r>
            <a:r>
              <a:rPr sz="1800" b="0" spc="5" dirty="0">
                <a:solidFill>
                  <a:srgbClr val="000000"/>
                </a:solidFill>
                <a:latin typeface="Arial"/>
                <a:cs typeface="Arial"/>
              </a:rPr>
              <a:t>Как </a:t>
            </a:r>
            <a:r>
              <a:rPr sz="1800" b="0" spc="-20" dirty="0">
                <a:solidFill>
                  <a:srgbClr val="000000"/>
                </a:solidFill>
                <a:latin typeface="Arial"/>
                <a:cs typeface="Arial"/>
              </a:rPr>
              <a:t>зовут</a:t>
            </a:r>
            <a:r>
              <a:rPr sz="1800" b="0" spc="-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её?..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4819" y="2540508"/>
            <a:ext cx="2270760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Рыжая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птичница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В </a:t>
            </a:r>
            <a:r>
              <a:rPr sz="1800" b="1" spc="-15" dirty="0">
                <a:latin typeface="Arial"/>
                <a:cs typeface="Arial"/>
              </a:rPr>
              <a:t>курятник </a:t>
            </a:r>
            <a:r>
              <a:rPr sz="1800" b="1" spc="-10" dirty="0">
                <a:latin typeface="Arial"/>
                <a:cs typeface="Arial"/>
              </a:rPr>
              <a:t>пришла,  </a:t>
            </a:r>
            <a:r>
              <a:rPr sz="1800" b="1" spc="-15" dirty="0">
                <a:latin typeface="Arial"/>
                <a:cs typeface="Arial"/>
              </a:rPr>
              <a:t>Всех </a:t>
            </a:r>
            <a:r>
              <a:rPr sz="1800" b="1" spc="-20" dirty="0">
                <a:latin typeface="Arial"/>
                <a:cs typeface="Arial"/>
              </a:rPr>
              <a:t>кур </a:t>
            </a:r>
            <a:r>
              <a:rPr sz="1800" b="1" spc="-10" dirty="0">
                <a:latin typeface="Arial"/>
                <a:cs typeface="Arial"/>
              </a:rPr>
              <a:t>перечла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И </a:t>
            </a:r>
            <a:r>
              <a:rPr sz="1800" b="1" spc="-5" dirty="0">
                <a:latin typeface="Arial"/>
                <a:cs typeface="Arial"/>
              </a:rPr>
              <a:t>с собой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унесла.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37001" y="3529329"/>
            <a:ext cx="4994910" cy="2685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188210">
              <a:lnSpc>
                <a:spcPct val="100000"/>
              </a:lnSpc>
            </a:pPr>
            <a:r>
              <a:rPr sz="1800" b="1" spc="-10" dirty="0">
                <a:latin typeface="Arial"/>
                <a:cs typeface="Arial"/>
              </a:rPr>
              <a:t>Повыше </a:t>
            </a:r>
            <a:r>
              <a:rPr sz="1800" b="1" spc="-15" dirty="0">
                <a:latin typeface="Arial"/>
                <a:cs typeface="Arial"/>
              </a:rPr>
              <a:t>кошки </a:t>
            </a:r>
            <a:r>
              <a:rPr sz="1800" b="1" spc="-40" dirty="0">
                <a:latin typeface="Arial"/>
                <a:cs typeface="Arial"/>
              </a:rPr>
              <a:t>рост,  </a:t>
            </a:r>
            <a:r>
              <a:rPr sz="1800" b="1" spc="-15" dirty="0">
                <a:latin typeface="Arial"/>
                <a:cs typeface="Arial"/>
              </a:rPr>
              <a:t>Живет </a:t>
            </a:r>
            <a:r>
              <a:rPr sz="1800" b="1" dirty="0">
                <a:latin typeface="Arial"/>
                <a:cs typeface="Arial"/>
              </a:rPr>
              <a:t>в норе, в </a:t>
            </a:r>
            <a:r>
              <a:rPr sz="1800" b="1" spc="-50" dirty="0">
                <a:latin typeface="Arial"/>
                <a:cs typeface="Arial"/>
              </a:rPr>
              <a:t>лесу.  </a:t>
            </a:r>
            <a:r>
              <a:rPr sz="1800" b="1" spc="-10" dirty="0">
                <a:latin typeface="Arial"/>
                <a:cs typeface="Arial"/>
              </a:rPr>
              <a:t>Пушистый </a:t>
            </a:r>
            <a:r>
              <a:rPr sz="1800" b="1" dirty="0">
                <a:latin typeface="Arial"/>
                <a:cs typeface="Arial"/>
              </a:rPr>
              <a:t>рыжий </a:t>
            </a:r>
            <a:r>
              <a:rPr sz="1800" b="1" spc="-40" dirty="0">
                <a:latin typeface="Arial"/>
                <a:cs typeface="Arial"/>
              </a:rPr>
              <a:t>хвост,  </a:t>
            </a:r>
            <a:r>
              <a:rPr sz="1800" b="1" dirty="0">
                <a:latin typeface="Arial"/>
                <a:cs typeface="Arial"/>
              </a:rPr>
              <a:t>Мы </a:t>
            </a:r>
            <a:r>
              <a:rPr sz="1800" b="1" spc="-10" dirty="0">
                <a:latin typeface="Arial"/>
                <a:cs typeface="Arial"/>
              </a:rPr>
              <a:t>знаем</a:t>
            </a:r>
            <a:r>
              <a:rPr sz="1800" b="1" spc="-9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все…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Times New Roman"/>
              <a:cs typeface="Times New Roman"/>
            </a:endParaRPr>
          </a:p>
          <a:p>
            <a:pPr marL="1727200" marR="5080">
              <a:lnSpc>
                <a:spcPct val="99300"/>
              </a:lnSpc>
            </a:pPr>
            <a:r>
              <a:rPr sz="1800" b="1" spc="-5" dirty="0">
                <a:latin typeface="Arial"/>
                <a:cs typeface="Arial"/>
              </a:rPr>
              <a:t>За деревьями, </a:t>
            </a:r>
            <a:r>
              <a:rPr sz="1800" b="1" spc="-10" dirty="0">
                <a:latin typeface="Arial"/>
                <a:cs typeface="Arial"/>
              </a:rPr>
              <a:t>кустами,  Промелькнуло </a:t>
            </a:r>
            <a:r>
              <a:rPr sz="1800" b="1" spc="-30" dirty="0">
                <a:latin typeface="Arial"/>
                <a:cs typeface="Arial"/>
              </a:rPr>
              <a:t>будто </a:t>
            </a:r>
            <a:r>
              <a:rPr sz="1800" b="1" spc="-5" dirty="0">
                <a:latin typeface="Arial"/>
                <a:cs typeface="Arial"/>
              </a:rPr>
              <a:t>пламя,  </a:t>
            </a:r>
            <a:r>
              <a:rPr sz="1800" b="1" spc="-10" dirty="0">
                <a:latin typeface="Arial"/>
                <a:cs typeface="Arial"/>
              </a:rPr>
              <a:t>Промелькнуло, </a:t>
            </a:r>
            <a:r>
              <a:rPr sz="1800" b="1" spc="-5" dirty="0">
                <a:latin typeface="Arial"/>
                <a:cs typeface="Arial"/>
              </a:rPr>
              <a:t>пробежало...  </a:t>
            </a:r>
            <a:r>
              <a:rPr sz="1800" b="1" spc="-15" dirty="0">
                <a:latin typeface="Arial"/>
                <a:cs typeface="Arial"/>
              </a:rPr>
              <a:t>Нет </a:t>
            </a:r>
            <a:r>
              <a:rPr sz="1800" b="1" dirty="0">
                <a:latin typeface="Arial"/>
                <a:cs typeface="Arial"/>
              </a:rPr>
              <a:t>ни </a:t>
            </a:r>
            <a:r>
              <a:rPr sz="1800" b="1" spc="-10" dirty="0">
                <a:latin typeface="Arial"/>
                <a:cs typeface="Arial"/>
              </a:rPr>
              <a:t>дыма, </a:t>
            </a:r>
            <a:r>
              <a:rPr sz="1800" b="1" dirty="0">
                <a:latin typeface="Arial"/>
                <a:cs typeface="Arial"/>
              </a:rPr>
              <a:t>ни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пожара.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7250" y="4554601"/>
            <a:ext cx="2303526" cy="2303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18688" y="952500"/>
            <a:ext cx="2715767" cy="2956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94685" y="636905"/>
            <a:ext cx="2713101" cy="5836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79093" y="1912873"/>
            <a:ext cx="246507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На </a:t>
            </a:r>
            <a:r>
              <a:rPr sz="1800" b="1" spc="-15" dirty="0">
                <a:latin typeface="Arial"/>
                <a:cs typeface="Arial"/>
              </a:rPr>
              <a:t>овчарку </a:t>
            </a:r>
            <a:r>
              <a:rPr sz="1800" b="1" dirty="0">
                <a:latin typeface="Arial"/>
                <a:cs typeface="Arial"/>
              </a:rPr>
              <a:t>он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похож: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093" y="2187193"/>
            <a:ext cx="3316604" cy="1259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0000"/>
              </a:lnSpc>
            </a:pPr>
            <a:r>
              <a:rPr sz="1800" b="1" spc="-20" dirty="0">
                <a:latin typeface="Arial"/>
                <a:cs typeface="Arial"/>
              </a:rPr>
              <a:t>Что </a:t>
            </a:r>
            <a:r>
              <a:rPr sz="1800" b="1" dirty="0">
                <a:latin typeface="Arial"/>
                <a:cs typeface="Arial"/>
              </a:rPr>
              <a:t>ни </a:t>
            </a:r>
            <a:r>
              <a:rPr sz="1800" b="1" spc="-25" dirty="0">
                <a:latin typeface="Arial"/>
                <a:cs typeface="Arial"/>
              </a:rPr>
              <a:t>зуб </a:t>
            </a:r>
            <a:r>
              <a:rPr sz="1800" b="1" dirty="0">
                <a:latin typeface="Arial"/>
                <a:cs typeface="Arial"/>
              </a:rPr>
              <a:t>— </a:t>
            </a:r>
            <a:r>
              <a:rPr sz="1800" b="1" spc="-30" dirty="0">
                <a:latin typeface="Arial"/>
                <a:cs typeface="Arial"/>
              </a:rPr>
              <a:t>то </a:t>
            </a:r>
            <a:r>
              <a:rPr sz="1800" b="1" spc="-10" dirty="0">
                <a:latin typeface="Arial"/>
                <a:cs typeface="Arial"/>
              </a:rPr>
              <a:t>острый </a:t>
            </a:r>
            <a:r>
              <a:rPr sz="1800" b="1" spc="-5" dirty="0">
                <a:latin typeface="Arial"/>
                <a:cs typeface="Arial"/>
              </a:rPr>
              <a:t>нож!  </a:t>
            </a:r>
            <a:r>
              <a:rPr sz="1800" b="1" dirty="0">
                <a:latin typeface="Arial"/>
                <a:cs typeface="Arial"/>
              </a:rPr>
              <a:t>Он </a:t>
            </a:r>
            <a:r>
              <a:rPr sz="1800" b="1" spc="-35" dirty="0">
                <a:latin typeface="Arial"/>
                <a:cs typeface="Arial"/>
              </a:rPr>
              <a:t>бежит, </a:t>
            </a:r>
            <a:r>
              <a:rPr sz="1800" b="1" spc="-10" dirty="0">
                <a:latin typeface="Arial"/>
                <a:cs typeface="Arial"/>
              </a:rPr>
              <a:t>оскалив</a:t>
            </a:r>
            <a:r>
              <a:rPr sz="1800" b="1" spc="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пасть,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b="1" dirty="0">
                <a:latin typeface="Arial"/>
                <a:cs typeface="Arial"/>
              </a:rPr>
              <a:t>На </a:t>
            </a:r>
            <a:r>
              <a:rPr sz="1800" b="1" spc="-5" dirty="0">
                <a:latin typeface="Arial"/>
                <a:cs typeface="Arial"/>
              </a:rPr>
              <a:t>овцу </a:t>
            </a:r>
            <a:r>
              <a:rPr sz="1800" b="1" spc="-30" dirty="0">
                <a:latin typeface="Arial"/>
                <a:cs typeface="Arial"/>
              </a:rPr>
              <a:t>готов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напасть</a:t>
            </a:r>
            <a:r>
              <a:rPr sz="1800" spc="-10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54963" y="1641348"/>
            <a:ext cx="3790188" cy="20756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8200" y="1625726"/>
            <a:ext cx="3824604" cy="2108200"/>
          </a:xfrm>
          <a:custGeom>
            <a:avLst/>
            <a:gdLst/>
            <a:ahLst/>
            <a:cxnLst/>
            <a:rect l="l" t="t" r="r" b="b"/>
            <a:pathLst>
              <a:path w="3824604" h="2108200">
                <a:moveTo>
                  <a:pt x="3568700" y="2095500"/>
                </a:moveTo>
                <a:lnTo>
                  <a:pt x="256438" y="2095500"/>
                </a:lnTo>
                <a:lnTo>
                  <a:pt x="273786" y="2108200"/>
                </a:lnTo>
                <a:lnTo>
                  <a:pt x="3551428" y="2108200"/>
                </a:lnTo>
                <a:lnTo>
                  <a:pt x="3568700" y="2095500"/>
                </a:lnTo>
                <a:close/>
              </a:path>
              <a:path w="3824604" h="2108200">
                <a:moveTo>
                  <a:pt x="312229" y="2082800"/>
                </a:moveTo>
                <a:lnTo>
                  <a:pt x="222948" y="2082800"/>
                </a:lnTo>
                <a:lnTo>
                  <a:pt x="239534" y="2095500"/>
                </a:lnTo>
                <a:lnTo>
                  <a:pt x="329285" y="2095500"/>
                </a:lnTo>
                <a:lnTo>
                  <a:pt x="312229" y="2082800"/>
                </a:lnTo>
                <a:close/>
              </a:path>
              <a:path w="3824604" h="2108200">
                <a:moveTo>
                  <a:pt x="3602101" y="2082800"/>
                </a:moveTo>
                <a:lnTo>
                  <a:pt x="3511804" y="2082800"/>
                </a:lnTo>
                <a:lnTo>
                  <a:pt x="3494786" y="2095500"/>
                </a:lnTo>
                <a:lnTo>
                  <a:pt x="3585591" y="2095500"/>
                </a:lnTo>
                <a:lnTo>
                  <a:pt x="3602101" y="2082800"/>
                </a:lnTo>
                <a:close/>
              </a:path>
              <a:path w="3824604" h="2108200">
                <a:moveTo>
                  <a:pt x="201637" y="63500"/>
                </a:moveTo>
                <a:lnTo>
                  <a:pt x="160223" y="63500"/>
                </a:lnTo>
                <a:lnTo>
                  <a:pt x="145935" y="76200"/>
                </a:lnTo>
                <a:lnTo>
                  <a:pt x="106413" y="114300"/>
                </a:lnTo>
                <a:lnTo>
                  <a:pt x="72110" y="152400"/>
                </a:lnTo>
                <a:lnTo>
                  <a:pt x="43865" y="190500"/>
                </a:lnTo>
                <a:lnTo>
                  <a:pt x="35661" y="215900"/>
                </a:lnTo>
                <a:lnTo>
                  <a:pt x="28473" y="228600"/>
                </a:lnTo>
                <a:lnTo>
                  <a:pt x="21971" y="241300"/>
                </a:lnTo>
                <a:lnTo>
                  <a:pt x="16256" y="266700"/>
                </a:lnTo>
                <a:lnTo>
                  <a:pt x="11341" y="279400"/>
                </a:lnTo>
                <a:lnTo>
                  <a:pt x="7340" y="292100"/>
                </a:lnTo>
                <a:lnTo>
                  <a:pt x="4152" y="317500"/>
                </a:lnTo>
                <a:lnTo>
                  <a:pt x="1866" y="330200"/>
                </a:lnTo>
                <a:lnTo>
                  <a:pt x="482" y="355600"/>
                </a:lnTo>
                <a:lnTo>
                  <a:pt x="0" y="368300"/>
                </a:lnTo>
                <a:lnTo>
                  <a:pt x="12" y="1752600"/>
                </a:lnTo>
                <a:lnTo>
                  <a:pt x="533" y="1765300"/>
                </a:lnTo>
                <a:lnTo>
                  <a:pt x="1955" y="1790700"/>
                </a:lnTo>
                <a:lnTo>
                  <a:pt x="4292" y="1803400"/>
                </a:lnTo>
                <a:lnTo>
                  <a:pt x="7531" y="1828800"/>
                </a:lnTo>
                <a:lnTo>
                  <a:pt x="11582" y="1841500"/>
                </a:lnTo>
                <a:lnTo>
                  <a:pt x="16522" y="1854200"/>
                </a:lnTo>
                <a:lnTo>
                  <a:pt x="22301" y="1879600"/>
                </a:lnTo>
                <a:lnTo>
                  <a:pt x="28803" y="1892300"/>
                </a:lnTo>
                <a:lnTo>
                  <a:pt x="36144" y="1905000"/>
                </a:lnTo>
                <a:lnTo>
                  <a:pt x="44234" y="1930400"/>
                </a:lnTo>
                <a:lnTo>
                  <a:pt x="72669" y="1968500"/>
                </a:lnTo>
                <a:lnTo>
                  <a:pt x="107061" y="2006600"/>
                </a:lnTo>
                <a:lnTo>
                  <a:pt x="146621" y="2044700"/>
                </a:lnTo>
                <a:lnTo>
                  <a:pt x="160997" y="2057400"/>
                </a:lnTo>
                <a:lnTo>
                  <a:pt x="175793" y="2057400"/>
                </a:lnTo>
                <a:lnTo>
                  <a:pt x="191046" y="2070100"/>
                </a:lnTo>
                <a:lnTo>
                  <a:pt x="206730" y="2082800"/>
                </a:lnTo>
                <a:lnTo>
                  <a:pt x="278879" y="2082800"/>
                </a:lnTo>
                <a:lnTo>
                  <a:pt x="262699" y="2070100"/>
                </a:lnTo>
                <a:lnTo>
                  <a:pt x="231330" y="2070100"/>
                </a:lnTo>
                <a:lnTo>
                  <a:pt x="216166" y="2057400"/>
                </a:lnTo>
                <a:lnTo>
                  <a:pt x="201472" y="2044700"/>
                </a:lnTo>
                <a:lnTo>
                  <a:pt x="187159" y="2044700"/>
                </a:lnTo>
                <a:lnTo>
                  <a:pt x="173316" y="2032000"/>
                </a:lnTo>
                <a:lnTo>
                  <a:pt x="159956" y="2019300"/>
                </a:lnTo>
                <a:lnTo>
                  <a:pt x="147027" y="2019300"/>
                </a:lnTo>
                <a:lnTo>
                  <a:pt x="134708" y="2006600"/>
                </a:lnTo>
                <a:lnTo>
                  <a:pt x="100799" y="1968500"/>
                </a:lnTo>
                <a:lnTo>
                  <a:pt x="72262" y="1930400"/>
                </a:lnTo>
                <a:lnTo>
                  <a:pt x="56438" y="1892300"/>
                </a:lnTo>
                <a:lnTo>
                  <a:pt x="49669" y="1879600"/>
                </a:lnTo>
                <a:lnTo>
                  <a:pt x="43548" y="1866900"/>
                </a:lnTo>
                <a:lnTo>
                  <a:pt x="38188" y="1854200"/>
                </a:lnTo>
                <a:lnTo>
                  <a:pt x="33578" y="1841500"/>
                </a:lnTo>
                <a:lnTo>
                  <a:pt x="29806" y="1816100"/>
                </a:lnTo>
                <a:lnTo>
                  <a:pt x="26796" y="1803400"/>
                </a:lnTo>
                <a:lnTo>
                  <a:pt x="24637" y="1790700"/>
                </a:lnTo>
                <a:lnTo>
                  <a:pt x="23329" y="1765300"/>
                </a:lnTo>
                <a:lnTo>
                  <a:pt x="22859" y="1752600"/>
                </a:lnTo>
                <a:lnTo>
                  <a:pt x="22859" y="368300"/>
                </a:lnTo>
                <a:lnTo>
                  <a:pt x="23329" y="355600"/>
                </a:lnTo>
                <a:lnTo>
                  <a:pt x="24663" y="330200"/>
                </a:lnTo>
                <a:lnTo>
                  <a:pt x="26835" y="317500"/>
                </a:lnTo>
                <a:lnTo>
                  <a:pt x="29844" y="304800"/>
                </a:lnTo>
                <a:lnTo>
                  <a:pt x="33616" y="279400"/>
                </a:lnTo>
                <a:lnTo>
                  <a:pt x="38239" y="266700"/>
                </a:lnTo>
                <a:lnTo>
                  <a:pt x="43611" y="254000"/>
                </a:lnTo>
                <a:lnTo>
                  <a:pt x="49745" y="241300"/>
                </a:lnTo>
                <a:lnTo>
                  <a:pt x="56527" y="215900"/>
                </a:lnTo>
                <a:lnTo>
                  <a:pt x="81216" y="177800"/>
                </a:lnTo>
                <a:lnTo>
                  <a:pt x="111645" y="139700"/>
                </a:lnTo>
                <a:lnTo>
                  <a:pt x="147180" y="101600"/>
                </a:lnTo>
                <a:lnTo>
                  <a:pt x="160096" y="88900"/>
                </a:lnTo>
                <a:lnTo>
                  <a:pt x="173469" y="88900"/>
                </a:lnTo>
                <a:lnTo>
                  <a:pt x="187312" y="76200"/>
                </a:lnTo>
                <a:lnTo>
                  <a:pt x="201637" y="63500"/>
                </a:lnTo>
                <a:close/>
              </a:path>
              <a:path w="3824604" h="2108200">
                <a:moveTo>
                  <a:pt x="3543173" y="2070100"/>
                </a:moveTo>
                <a:lnTo>
                  <a:pt x="280581" y="2070100"/>
                </a:lnTo>
                <a:lnTo>
                  <a:pt x="296710" y="2082800"/>
                </a:lnTo>
                <a:lnTo>
                  <a:pt x="3527044" y="2082800"/>
                </a:lnTo>
                <a:lnTo>
                  <a:pt x="3543173" y="2070100"/>
                </a:lnTo>
                <a:close/>
              </a:path>
              <a:path w="3824604" h="2108200">
                <a:moveTo>
                  <a:pt x="3648455" y="50800"/>
                </a:moveTo>
                <a:lnTo>
                  <a:pt x="3592957" y="50800"/>
                </a:lnTo>
                <a:lnTo>
                  <a:pt x="3608070" y="63500"/>
                </a:lnTo>
                <a:lnTo>
                  <a:pt x="3622802" y="63500"/>
                </a:lnTo>
                <a:lnTo>
                  <a:pt x="3637153" y="76200"/>
                </a:lnTo>
                <a:lnTo>
                  <a:pt x="3650996" y="88900"/>
                </a:lnTo>
                <a:lnTo>
                  <a:pt x="3664330" y="101600"/>
                </a:lnTo>
                <a:lnTo>
                  <a:pt x="3677285" y="101600"/>
                </a:lnTo>
                <a:lnTo>
                  <a:pt x="3712717" y="139700"/>
                </a:lnTo>
                <a:lnTo>
                  <a:pt x="3743198" y="177800"/>
                </a:lnTo>
                <a:lnTo>
                  <a:pt x="3767836" y="215900"/>
                </a:lnTo>
                <a:lnTo>
                  <a:pt x="3774566" y="241300"/>
                </a:lnTo>
                <a:lnTo>
                  <a:pt x="3780790" y="254000"/>
                </a:lnTo>
                <a:lnTo>
                  <a:pt x="3786124" y="266700"/>
                </a:lnTo>
                <a:lnTo>
                  <a:pt x="3790696" y="279400"/>
                </a:lnTo>
                <a:lnTo>
                  <a:pt x="3794505" y="304800"/>
                </a:lnTo>
                <a:lnTo>
                  <a:pt x="3797427" y="317500"/>
                </a:lnTo>
                <a:lnTo>
                  <a:pt x="3799586" y="330200"/>
                </a:lnTo>
                <a:lnTo>
                  <a:pt x="3800983" y="355600"/>
                </a:lnTo>
                <a:lnTo>
                  <a:pt x="3801491" y="368300"/>
                </a:lnTo>
                <a:lnTo>
                  <a:pt x="3801364" y="1752600"/>
                </a:lnTo>
                <a:lnTo>
                  <a:pt x="3800983" y="1765300"/>
                </a:lnTo>
                <a:lnTo>
                  <a:pt x="3799586" y="1790700"/>
                </a:lnTo>
                <a:lnTo>
                  <a:pt x="3797427" y="1803400"/>
                </a:lnTo>
                <a:lnTo>
                  <a:pt x="3794379" y="1816100"/>
                </a:lnTo>
                <a:lnTo>
                  <a:pt x="3790696" y="1841500"/>
                </a:lnTo>
                <a:lnTo>
                  <a:pt x="3785997" y="1854200"/>
                </a:lnTo>
                <a:lnTo>
                  <a:pt x="3780663" y="1866900"/>
                </a:lnTo>
                <a:lnTo>
                  <a:pt x="3774566" y="1879600"/>
                </a:lnTo>
                <a:lnTo>
                  <a:pt x="3767709" y="1892300"/>
                </a:lnTo>
                <a:lnTo>
                  <a:pt x="3760089" y="1917700"/>
                </a:lnTo>
                <a:lnTo>
                  <a:pt x="3733546" y="1955800"/>
                </a:lnTo>
                <a:lnTo>
                  <a:pt x="3701288" y="1993900"/>
                </a:lnTo>
                <a:lnTo>
                  <a:pt x="3677158" y="2019300"/>
                </a:lnTo>
                <a:lnTo>
                  <a:pt x="3664204" y="2019300"/>
                </a:lnTo>
                <a:lnTo>
                  <a:pt x="3650869" y="2032000"/>
                </a:lnTo>
                <a:lnTo>
                  <a:pt x="3637026" y="2044700"/>
                </a:lnTo>
                <a:lnTo>
                  <a:pt x="3622675" y="2044700"/>
                </a:lnTo>
                <a:lnTo>
                  <a:pt x="3607942" y="2057400"/>
                </a:lnTo>
                <a:lnTo>
                  <a:pt x="3592829" y="2070100"/>
                </a:lnTo>
                <a:lnTo>
                  <a:pt x="3561461" y="2070100"/>
                </a:lnTo>
                <a:lnTo>
                  <a:pt x="3545204" y="2082800"/>
                </a:lnTo>
                <a:lnTo>
                  <a:pt x="3618484" y="2082800"/>
                </a:lnTo>
                <a:lnTo>
                  <a:pt x="3649345" y="2057400"/>
                </a:lnTo>
                <a:lnTo>
                  <a:pt x="3664077" y="2057400"/>
                </a:lnTo>
                <a:lnTo>
                  <a:pt x="3705225" y="2019300"/>
                </a:lnTo>
                <a:lnTo>
                  <a:pt x="3741292" y="1981200"/>
                </a:lnTo>
                <a:lnTo>
                  <a:pt x="3771773" y="1943100"/>
                </a:lnTo>
                <a:lnTo>
                  <a:pt x="3780409" y="1917700"/>
                </a:lnTo>
                <a:lnTo>
                  <a:pt x="3788664" y="1905000"/>
                </a:lnTo>
                <a:lnTo>
                  <a:pt x="3795776" y="1892300"/>
                </a:lnTo>
                <a:lnTo>
                  <a:pt x="3802379" y="1879600"/>
                </a:lnTo>
                <a:lnTo>
                  <a:pt x="3807967" y="1854200"/>
                </a:lnTo>
                <a:lnTo>
                  <a:pt x="3812921" y="1841500"/>
                </a:lnTo>
                <a:lnTo>
                  <a:pt x="3816985" y="1828800"/>
                </a:lnTo>
                <a:lnTo>
                  <a:pt x="3820160" y="1803400"/>
                </a:lnTo>
                <a:lnTo>
                  <a:pt x="3822446" y="1790700"/>
                </a:lnTo>
                <a:lnTo>
                  <a:pt x="3823842" y="1765300"/>
                </a:lnTo>
                <a:lnTo>
                  <a:pt x="3824224" y="1752600"/>
                </a:lnTo>
                <a:lnTo>
                  <a:pt x="3824224" y="368300"/>
                </a:lnTo>
                <a:lnTo>
                  <a:pt x="3823716" y="355600"/>
                </a:lnTo>
                <a:lnTo>
                  <a:pt x="3822319" y="330200"/>
                </a:lnTo>
                <a:lnTo>
                  <a:pt x="3820033" y="317500"/>
                </a:lnTo>
                <a:lnTo>
                  <a:pt x="3816730" y="292100"/>
                </a:lnTo>
                <a:lnTo>
                  <a:pt x="3812666" y="279400"/>
                </a:lnTo>
                <a:lnTo>
                  <a:pt x="3807714" y="254000"/>
                </a:lnTo>
                <a:lnTo>
                  <a:pt x="3801999" y="241300"/>
                </a:lnTo>
                <a:lnTo>
                  <a:pt x="3795522" y="228600"/>
                </a:lnTo>
                <a:lnTo>
                  <a:pt x="3788155" y="215900"/>
                </a:lnTo>
                <a:lnTo>
                  <a:pt x="3780028" y="190500"/>
                </a:lnTo>
                <a:lnTo>
                  <a:pt x="3751579" y="152400"/>
                </a:lnTo>
                <a:lnTo>
                  <a:pt x="3717163" y="114300"/>
                </a:lnTo>
                <a:lnTo>
                  <a:pt x="3677539" y="76200"/>
                </a:lnTo>
                <a:lnTo>
                  <a:pt x="3663315" y="63500"/>
                </a:lnTo>
                <a:lnTo>
                  <a:pt x="3648455" y="50800"/>
                </a:lnTo>
                <a:close/>
              </a:path>
              <a:path w="3824604" h="2108200">
                <a:moveTo>
                  <a:pt x="266865" y="2057400"/>
                </a:moveTo>
                <a:lnTo>
                  <a:pt x="249326" y="2057400"/>
                </a:lnTo>
                <a:lnTo>
                  <a:pt x="264782" y="2070100"/>
                </a:lnTo>
                <a:lnTo>
                  <a:pt x="282282" y="2070100"/>
                </a:lnTo>
                <a:lnTo>
                  <a:pt x="266865" y="2057400"/>
                </a:lnTo>
                <a:close/>
              </a:path>
              <a:path w="3824604" h="2108200">
                <a:moveTo>
                  <a:pt x="3574415" y="2057400"/>
                </a:moveTo>
                <a:lnTo>
                  <a:pt x="3556508" y="2057400"/>
                </a:lnTo>
                <a:lnTo>
                  <a:pt x="3541014" y="2070100"/>
                </a:lnTo>
                <a:lnTo>
                  <a:pt x="3558921" y="2070100"/>
                </a:lnTo>
                <a:lnTo>
                  <a:pt x="3574415" y="2057400"/>
                </a:lnTo>
                <a:close/>
              </a:path>
              <a:path w="3824604" h="2108200">
                <a:moveTo>
                  <a:pt x="236918" y="2044700"/>
                </a:moveTo>
                <a:lnTo>
                  <a:pt x="219316" y="2044700"/>
                </a:lnTo>
                <a:lnTo>
                  <a:pt x="234124" y="2057400"/>
                </a:lnTo>
                <a:lnTo>
                  <a:pt x="251764" y="2057400"/>
                </a:lnTo>
                <a:lnTo>
                  <a:pt x="236918" y="2044700"/>
                </a:lnTo>
                <a:close/>
              </a:path>
              <a:path w="3824604" h="2108200">
                <a:moveTo>
                  <a:pt x="3632835" y="2032000"/>
                </a:moveTo>
                <a:lnTo>
                  <a:pt x="3615054" y="2032000"/>
                </a:lnTo>
                <a:lnTo>
                  <a:pt x="3600958" y="2044700"/>
                </a:lnTo>
                <a:lnTo>
                  <a:pt x="3586607" y="2044700"/>
                </a:lnTo>
                <a:lnTo>
                  <a:pt x="3571621" y="2057400"/>
                </a:lnTo>
                <a:lnTo>
                  <a:pt x="3604387" y="2057400"/>
                </a:lnTo>
                <a:lnTo>
                  <a:pt x="3618865" y="2044700"/>
                </a:lnTo>
                <a:lnTo>
                  <a:pt x="3632835" y="2032000"/>
                </a:lnTo>
                <a:close/>
              </a:path>
              <a:path w="3824604" h="2108200">
                <a:moveTo>
                  <a:pt x="208432" y="2032000"/>
                </a:moveTo>
                <a:lnTo>
                  <a:pt x="190944" y="2032000"/>
                </a:lnTo>
                <a:lnTo>
                  <a:pt x="204952" y="2044700"/>
                </a:lnTo>
                <a:lnTo>
                  <a:pt x="222465" y="2044700"/>
                </a:lnTo>
                <a:lnTo>
                  <a:pt x="208432" y="2032000"/>
                </a:lnTo>
                <a:close/>
              </a:path>
              <a:path w="3824604" h="2108200">
                <a:moveTo>
                  <a:pt x="237705" y="63500"/>
                </a:moveTo>
                <a:lnTo>
                  <a:pt x="219862" y="63500"/>
                </a:lnTo>
                <a:lnTo>
                  <a:pt x="205422" y="76200"/>
                </a:lnTo>
                <a:lnTo>
                  <a:pt x="191414" y="88900"/>
                </a:lnTo>
                <a:lnTo>
                  <a:pt x="177888" y="88900"/>
                </a:lnTo>
                <a:lnTo>
                  <a:pt x="164807" y="101600"/>
                </a:lnTo>
                <a:lnTo>
                  <a:pt x="152184" y="114300"/>
                </a:lnTo>
                <a:lnTo>
                  <a:pt x="140093" y="127000"/>
                </a:lnTo>
                <a:lnTo>
                  <a:pt x="128485" y="127000"/>
                </a:lnTo>
                <a:lnTo>
                  <a:pt x="96939" y="165100"/>
                </a:lnTo>
                <a:lnTo>
                  <a:pt x="70916" y="215900"/>
                </a:lnTo>
                <a:lnTo>
                  <a:pt x="63487" y="228600"/>
                </a:lnTo>
                <a:lnTo>
                  <a:pt x="45567" y="266700"/>
                </a:lnTo>
                <a:lnTo>
                  <a:pt x="37350" y="304800"/>
                </a:lnTo>
                <a:lnTo>
                  <a:pt x="34391" y="317500"/>
                </a:lnTo>
                <a:lnTo>
                  <a:pt x="32258" y="330200"/>
                </a:lnTo>
                <a:lnTo>
                  <a:pt x="30949" y="355600"/>
                </a:lnTo>
                <a:lnTo>
                  <a:pt x="30480" y="368300"/>
                </a:lnTo>
                <a:lnTo>
                  <a:pt x="30480" y="1752600"/>
                </a:lnTo>
                <a:lnTo>
                  <a:pt x="30924" y="1765300"/>
                </a:lnTo>
                <a:lnTo>
                  <a:pt x="32194" y="1778000"/>
                </a:lnTo>
                <a:lnTo>
                  <a:pt x="34302" y="1803400"/>
                </a:lnTo>
                <a:lnTo>
                  <a:pt x="37236" y="1816100"/>
                </a:lnTo>
                <a:lnTo>
                  <a:pt x="40906" y="1828800"/>
                </a:lnTo>
                <a:lnTo>
                  <a:pt x="45402" y="1854200"/>
                </a:lnTo>
                <a:lnTo>
                  <a:pt x="63195" y="1892300"/>
                </a:lnTo>
                <a:lnTo>
                  <a:pt x="87325" y="1930400"/>
                </a:lnTo>
                <a:lnTo>
                  <a:pt x="96608" y="1955800"/>
                </a:lnTo>
                <a:lnTo>
                  <a:pt x="106565" y="1968500"/>
                </a:lnTo>
                <a:lnTo>
                  <a:pt x="117055" y="1968500"/>
                </a:lnTo>
                <a:lnTo>
                  <a:pt x="128092" y="1981200"/>
                </a:lnTo>
                <a:lnTo>
                  <a:pt x="139712" y="1993900"/>
                </a:lnTo>
                <a:lnTo>
                  <a:pt x="151714" y="2006600"/>
                </a:lnTo>
                <a:lnTo>
                  <a:pt x="164401" y="2019300"/>
                </a:lnTo>
                <a:lnTo>
                  <a:pt x="177419" y="2032000"/>
                </a:lnTo>
                <a:lnTo>
                  <a:pt x="194729" y="2032000"/>
                </a:lnTo>
                <a:lnTo>
                  <a:pt x="181521" y="2019300"/>
                </a:lnTo>
                <a:lnTo>
                  <a:pt x="168846" y="2006600"/>
                </a:lnTo>
                <a:lnTo>
                  <a:pt x="156413" y="2006600"/>
                </a:lnTo>
                <a:lnTo>
                  <a:pt x="144716" y="1993900"/>
                </a:lnTo>
                <a:lnTo>
                  <a:pt x="112331" y="1955800"/>
                </a:lnTo>
                <a:lnTo>
                  <a:pt x="85102" y="1917700"/>
                </a:lnTo>
                <a:lnTo>
                  <a:pt x="63588" y="1879600"/>
                </a:lnTo>
                <a:lnTo>
                  <a:pt x="52628" y="1841500"/>
                </a:lnTo>
                <a:lnTo>
                  <a:pt x="48234" y="1828800"/>
                </a:lnTo>
                <a:lnTo>
                  <a:pt x="44665" y="1816100"/>
                </a:lnTo>
                <a:lnTo>
                  <a:pt x="41808" y="1803400"/>
                </a:lnTo>
                <a:lnTo>
                  <a:pt x="39763" y="1778000"/>
                </a:lnTo>
                <a:lnTo>
                  <a:pt x="38519" y="1765300"/>
                </a:lnTo>
                <a:lnTo>
                  <a:pt x="38087" y="1752600"/>
                </a:lnTo>
                <a:lnTo>
                  <a:pt x="38100" y="368300"/>
                </a:lnTo>
                <a:lnTo>
                  <a:pt x="38569" y="355600"/>
                </a:lnTo>
                <a:lnTo>
                  <a:pt x="39852" y="330200"/>
                </a:lnTo>
                <a:lnTo>
                  <a:pt x="41948" y="317500"/>
                </a:lnTo>
                <a:lnTo>
                  <a:pt x="44856" y="304800"/>
                </a:lnTo>
                <a:lnTo>
                  <a:pt x="48475" y="292100"/>
                </a:lnTo>
                <a:lnTo>
                  <a:pt x="52895" y="266700"/>
                </a:lnTo>
                <a:lnTo>
                  <a:pt x="70446" y="228600"/>
                </a:lnTo>
                <a:lnTo>
                  <a:pt x="94056" y="190500"/>
                </a:lnTo>
                <a:lnTo>
                  <a:pt x="123151" y="152400"/>
                </a:lnTo>
                <a:lnTo>
                  <a:pt x="157187" y="114300"/>
                </a:lnTo>
                <a:lnTo>
                  <a:pt x="169532" y="101600"/>
                </a:lnTo>
                <a:lnTo>
                  <a:pt x="182295" y="101600"/>
                </a:lnTo>
                <a:lnTo>
                  <a:pt x="195529" y="88900"/>
                </a:lnTo>
                <a:lnTo>
                  <a:pt x="209207" y="76200"/>
                </a:lnTo>
                <a:lnTo>
                  <a:pt x="223380" y="76200"/>
                </a:lnTo>
                <a:lnTo>
                  <a:pt x="237705" y="63500"/>
                </a:lnTo>
                <a:close/>
              </a:path>
              <a:path w="3824604" h="2108200">
                <a:moveTo>
                  <a:pt x="3605022" y="63500"/>
                </a:moveTo>
                <a:lnTo>
                  <a:pt x="3587369" y="63500"/>
                </a:lnTo>
                <a:lnTo>
                  <a:pt x="3601847" y="76200"/>
                </a:lnTo>
                <a:lnTo>
                  <a:pt x="3615816" y="76200"/>
                </a:lnTo>
                <a:lnTo>
                  <a:pt x="3629533" y="88900"/>
                </a:lnTo>
                <a:lnTo>
                  <a:pt x="3642741" y="101600"/>
                </a:lnTo>
                <a:lnTo>
                  <a:pt x="3655567" y="101600"/>
                </a:lnTo>
                <a:lnTo>
                  <a:pt x="3667760" y="114300"/>
                </a:lnTo>
                <a:lnTo>
                  <a:pt x="3701669" y="152400"/>
                </a:lnTo>
                <a:lnTo>
                  <a:pt x="3730752" y="190500"/>
                </a:lnTo>
                <a:lnTo>
                  <a:pt x="3754374" y="228600"/>
                </a:lnTo>
                <a:lnTo>
                  <a:pt x="3771646" y="266700"/>
                </a:lnTo>
                <a:lnTo>
                  <a:pt x="3776091" y="292100"/>
                </a:lnTo>
                <a:lnTo>
                  <a:pt x="3779647" y="304800"/>
                </a:lnTo>
                <a:lnTo>
                  <a:pt x="3782441" y="317500"/>
                </a:lnTo>
                <a:lnTo>
                  <a:pt x="3784473" y="330200"/>
                </a:lnTo>
                <a:lnTo>
                  <a:pt x="3785742" y="355600"/>
                </a:lnTo>
                <a:lnTo>
                  <a:pt x="3786251" y="368300"/>
                </a:lnTo>
                <a:lnTo>
                  <a:pt x="3786124" y="1752600"/>
                </a:lnTo>
                <a:lnTo>
                  <a:pt x="3785742" y="1765300"/>
                </a:lnTo>
                <a:lnTo>
                  <a:pt x="3784473" y="1778000"/>
                </a:lnTo>
                <a:lnTo>
                  <a:pt x="3782314" y="1803400"/>
                </a:lnTo>
                <a:lnTo>
                  <a:pt x="3779392" y="1816100"/>
                </a:lnTo>
                <a:lnTo>
                  <a:pt x="3775837" y="1828800"/>
                </a:lnTo>
                <a:lnTo>
                  <a:pt x="3771391" y="1841500"/>
                </a:lnTo>
                <a:lnTo>
                  <a:pt x="3766185" y="1866900"/>
                </a:lnTo>
                <a:lnTo>
                  <a:pt x="3746627" y="1905000"/>
                </a:lnTo>
                <a:lnTo>
                  <a:pt x="3721100" y="1943100"/>
                </a:lnTo>
                <a:lnTo>
                  <a:pt x="3690239" y="1981200"/>
                </a:lnTo>
                <a:lnTo>
                  <a:pt x="3667125" y="2006600"/>
                </a:lnTo>
                <a:lnTo>
                  <a:pt x="3654805" y="2006600"/>
                </a:lnTo>
                <a:lnTo>
                  <a:pt x="3641979" y="2019300"/>
                </a:lnTo>
                <a:lnTo>
                  <a:pt x="3628771" y="2032000"/>
                </a:lnTo>
                <a:lnTo>
                  <a:pt x="3646424" y="2032000"/>
                </a:lnTo>
                <a:lnTo>
                  <a:pt x="3684142" y="1993900"/>
                </a:lnTo>
                <a:lnTo>
                  <a:pt x="3706876" y="1968500"/>
                </a:lnTo>
                <a:lnTo>
                  <a:pt x="3717416" y="1968500"/>
                </a:lnTo>
                <a:lnTo>
                  <a:pt x="3727323" y="1955800"/>
                </a:lnTo>
                <a:lnTo>
                  <a:pt x="3736594" y="1943100"/>
                </a:lnTo>
                <a:lnTo>
                  <a:pt x="3745357" y="1917700"/>
                </a:lnTo>
                <a:lnTo>
                  <a:pt x="3753358" y="1905000"/>
                </a:lnTo>
                <a:lnTo>
                  <a:pt x="3773424" y="1866900"/>
                </a:lnTo>
                <a:lnTo>
                  <a:pt x="3783203" y="1828800"/>
                </a:lnTo>
                <a:lnTo>
                  <a:pt x="3786886" y="1816100"/>
                </a:lnTo>
                <a:lnTo>
                  <a:pt x="3793363" y="1765300"/>
                </a:lnTo>
                <a:lnTo>
                  <a:pt x="3793871" y="368300"/>
                </a:lnTo>
                <a:lnTo>
                  <a:pt x="3793363" y="355600"/>
                </a:lnTo>
                <a:lnTo>
                  <a:pt x="3792092" y="330200"/>
                </a:lnTo>
                <a:lnTo>
                  <a:pt x="3789934" y="317500"/>
                </a:lnTo>
                <a:lnTo>
                  <a:pt x="3787013" y="304800"/>
                </a:lnTo>
                <a:lnTo>
                  <a:pt x="3783329" y="279400"/>
                </a:lnTo>
                <a:lnTo>
                  <a:pt x="3767709" y="241300"/>
                </a:lnTo>
                <a:lnTo>
                  <a:pt x="3753612" y="215900"/>
                </a:lnTo>
                <a:lnTo>
                  <a:pt x="3745611" y="190500"/>
                </a:lnTo>
                <a:lnTo>
                  <a:pt x="3717798" y="152400"/>
                </a:lnTo>
                <a:lnTo>
                  <a:pt x="3696208" y="127000"/>
                </a:lnTo>
                <a:lnTo>
                  <a:pt x="3684524" y="127000"/>
                </a:lnTo>
                <a:lnTo>
                  <a:pt x="3672586" y="114300"/>
                </a:lnTo>
                <a:lnTo>
                  <a:pt x="3659886" y="101600"/>
                </a:lnTo>
                <a:lnTo>
                  <a:pt x="3646932" y="88900"/>
                </a:lnTo>
                <a:lnTo>
                  <a:pt x="3633342" y="88900"/>
                </a:lnTo>
                <a:lnTo>
                  <a:pt x="3605022" y="63500"/>
                </a:lnTo>
                <a:close/>
              </a:path>
              <a:path w="3824604" h="2108200">
                <a:moveTo>
                  <a:pt x="262877" y="38100"/>
                </a:moveTo>
                <a:lnTo>
                  <a:pt x="205816" y="38100"/>
                </a:lnTo>
                <a:lnTo>
                  <a:pt x="190271" y="50800"/>
                </a:lnTo>
                <a:lnTo>
                  <a:pt x="174993" y="63500"/>
                </a:lnTo>
                <a:lnTo>
                  <a:pt x="216357" y="63500"/>
                </a:lnTo>
                <a:lnTo>
                  <a:pt x="231482" y="50800"/>
                </a:lnTo>
                <a:lnTo>
                  <a:pt x="247040" y="50800"/>
                </a:lnTo>
                <a:lnTo>
                  <a:pt x="262877" y="38100"/>
                </a:lnTo>
                <a:close/>
              </a:path>
              <a:path w="3824604" h="2108200">
                <a:moveTo>
                  <a:pt x="283248" y="50800"/>
                </a:moveTo>
                <a:lnTo>
                  <a:pt x="249834" y="50800"/>
                </a:lnTo>
                <a:lnTo>
                  <a:pt x="234594" y="63500"/>
                </a:lnTo>
                <a:lnTo>
                  <a:pt x="267766" y="63500"/>
                </a:lnTo>
                <a:lnTo>
                  <a:pt x="283248" y="50800"/>
                </a:lnTo>
                <a:close/>
              </a:path>
              <a:path w="3824604" h="2108200">
                <a:moveTo>
                  <a:pt x="3574923" y="50800"/>
                </a:moveTo>
                <a:lnTo>
                  <a:pt x="3542029" y="50800"/>
                </a:lnTo>
                <a:lnTo>
                  <a:pt x="3557397" y="63500"/>
                </a:lnTo>
                <a:lnTo>
                  <a:pt x="3590163" y="63500"/>
                </a:lnTo>
                <a:lnTo>
                  <a:pt x="3574923" y="50800"/>
                </a:lnTo>
                <a:close/>
              </a:path>
              <a:path w="3824604" h="2108200">
                <a:moveTo>
                  <a:pt x="331393" y="38100"/>
                </a:moveTo>
                <a:lnTo>
                  <a:pt x="297256" y="38100"/>
                </a:lnTo>
                <a:lnTo>
                  <a:pt x="281165" y="50800"/>
                </a:lnTo>
                <a:lnTo>
                  <a:pt x="315099" y="50800"/>
                </a:lnTo>
                <a:lnTo>
                  <a:pt x="331393" y="38100"/>
                </a:lnTo>
                <a:close/>
              </a:path>
              <a:path w="3824604" h="2108200">
                <a:moveTo>
                  <a:pt x="3527552" y="38100"/>
                </a:moveTo>
                <a:lnTo>
                  <a:pt x="3493897" y="38100"/>
                </a:lnTo>
                <a:lnTo>
                  <a:pt x="3510153" y="50800"/>
                </a:lnTo>
                <a:lnTo>
                  <a:pt x="3543680" y="50800"/>
                </a:lnTo>
                <a:lnTo>
                  <a:pt x="3527552" y="38100"/>
                </a:lnTo>
                <a:close/>
              </a:path>
              <a:path w="3824604" h="2108200">
                <a:moveTo>
                  <a:pt x="3617467" y="38100"/>
                </a:moveTo>
                <a:lnTo>
                  <a:pt x="3561588" y="38100"/>
                </a:lnTo>
                <a:lnTo>
                  <a:pt x="3577463" y="50800"/>
                </a:lnTo>
                <a:lnTo>
                  <a:pt x="3633342" y="50800"/>
                </a:lnTo>
                <a:lnTo>
                  <a:pt x="3617467" y="38100"/>
                </a:lnTo>
                <a:close/>
              </a:path>
              <a:path w="3824604" h="2108200">
                <a:moveTo>
                  <a:pt x="312419" y="25400"/>
                </a:moveTo>
                <a:lnTo>
                  <a:pt x="238671" y="25400"/>
                </a:lnTo>
                <a:lnTo>
                  <a:pt x="222161" y="38100"/>
                </a:lnTo>
                <a:lnTo>
                  <a:pt x="295554" y="38100"/>
                </a:lnTo>
                <a:lnTo>
                  <a:pt x="312419" y="25400"/>
                </a:lnTo>
                <a:close/>
              </a:path>
              <a:path w="3824604" h="2108200">
                <a:moveTo>
                  <a:pt x="3584702" y="25400"/>
                </a:moveTo>
                <a:lnTo>
                  <a:pt x="3512058" y="25400"/>
                </a:lnTo>
                <a:lnTo>
                  <a:pt x="3528949" y="38100"/>
                </a:lnTo>
                <a:lnTo>
                  <a:pt x="3601339" y="38100"/>
                </a:lnTo>
                <a:lnTo>
                  <a:pt x="3584702" y="25400"/>
                </a:lnTo>
                <a:close/>
              </a:path>
              <a:path w="3824604" h="2108200">
                <a:moveTo>
                  <a:pt x="3550539" y="12700"/>
                </a:moveTo>
                <a:lnTo>
                  <a:pt x="272821" y="12700"/>
                </a:lnTo>
                <a:lnTo>
                  <a:pt x="255536" y="25400"/>
                </a:lnTo>
                <a:lnTo>
                  <a:pt x="3567811" y="25400"/>
                </a:lnTo>
                <a:lnTo>
                  <a:pt x="3550539" y="12700"/>
                </a:lnTo>
                <a:close/>
              </a:path>
              <a:path w="3824604" h="2108200">
                <a:moveTo>
                  <a:pt x="3478276" y="0"/>
                </a:moveTo>
                <a:lnTo>
                  <a:pt x="345071" y="0"/>
                </a:lnTo>
                <a:lnTo>
                  <a:pt x="326593" y="12700"/>
                </a:lnTo>
                <a:lnTo>
                  <a:pt x="3496691" y="12700"/>
                </a:lnTo>
                <a:lnTo>
                  <a:pt x="3478276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57750" y="2143125"/>
            <a:ext cx="3786504" cy="2072005"/>
          </a:xfrm>
          <a:custGeom>
            <a:avLst/>
            <a:gdLst/>
            <a:ahLst/>
            <a:cxnLst/>
            <a:rect l="l" t="t" r="r" b="b"/>
            <a:pathLst>
              <a:path w="3786504" h="2072004">
                <a:moveTo>
                  <a:pt x="3440938" y="0"/>
                </a:moveTo>
                <a:lnTo>
                  <a:pt x="345313" y="0"/>
                </a:lnTo>
                <a:lnTo>
                  <a:pt x="298447" y="3151"/>
                </a:lnTo>
                <a:lnTo>
                  <a:pt x="253500" y="12331"/>
                </a:lnTo>
                <a:lnTo>
                  <a:pt x="210883" y="27130"/>
                </a:lnTo>
                <a:lnTo>
                  <a:pt x="171007" y="47135"/>
                </a:lnTo>
                <a:lnTo>
                  <a:pt x="134284" y="71937"/>
                </a:lnTo>
                <a:lnTo>
                  <a:pt x="101123" y="101123"/>
                </a:lnTo>
                <a:lnTo>
                  <a:pt x="71937" y="134284"/>
                </a:lnTo>
                <a:lnTo>
                  <a:pt x="47135" y="171007"/>
                </a:lnTo>
                <a:lnTo>
                  <a:pt x="27130" y="210883"/>
                </a:lnTo>
                <a:lnTo>
                  <a:pt x="12331" y="253500"/>
                </a:lnTo>
                <a:lnTo>
                  <a:pt x="3151" y="298447"/>
                </a:lnTo>
                <a:lnTo>
                  <a:pt x="0" y="345313"/>
                </a:lnTo>
                <a:lnTo>
                  <a:pt x="0" y="1726438"/>
                </a:lnTo>
                <a:lnTo>
                  <a:pt x="3151" y="1773274"/>
                </a:lnTo>
                <a:lnTo>
                  <a:pt x="12331" y="1818197"/>
                </a:lnTo>
                <a:lnTo>
                  <a:pt x="27130" y="1860794"/>
                </a:lnTo>
                <a:lnTo>
                  <a:pt x="47135" y="1900653"/>
                </a:lnTo>
                <a:lnTo>
                  <a:pt x="71937" y="1937364"/>
                </a:lnTo>
                <a:lnTo>
                  <a:pt x="101123" y="1970516"/>
                </a:lnTo>
                <a:lnTo>
                  <a:pt x="134284" y="1999695"/>
                </a:lnTo>
                <a:lnTo>
                  <a:pt x="171007" y="2024492"/>
                </a:lnTo>
                <a:lnTo>
                  <a:pt x="210883" y="2044495"/>
                </a:lnTo>
                <a:lnTo>
                  <a:pt x="253500" y="2059292"/>
                </a:lnTo>
                <a:lnTo>
                  <a:pt x="298447" y="2068472"/>
                </a:lnTo>
                <a:lnTo>
                  <a:pt x="345313" y="2071624"/>
                </a:lnTo>
                <a:lnTo>
                  <a:pt x="3440938" y="2071624"/>
                </a:lnTo>
                <a:lnTo>
                  <a:pt x="3487777" y="2068472"/>
                </a:lnTo>
                <a:lnTo>
                  <a:pt x="3532706" y="2059292"/>
                </a:lnTo>
                <a:lnTo>
                  <a:pt x="3575313" y="2044495"/>
                </a:lnTo>
                <a:lnTo>
                  <a:pt x="3615186" y="2024492"/>
                </a:lnTo>
                <a:lnTo>
                  <a:pt x="3651912" y="1999695"/>
                </a:lnTo>
                <a:lnTo>
                  <a:pt x="3685079" y="1970516"/>
                </a:lnTo>
                <a:lnTo>
                  <a:pt x="3714275" y="1937364"/>
                </a:lnTo>
                <a:lnTo>
                  <a:pt x="3739086" y="1900653"/>
                </a:lnTo>
                <a:lnTo>
                  <a:pt x="3759102" y="1860794"/>
                </a:lnTo>
                <a:lnTo>
                  <a:pt x="3773910" y="1818197"/>
                </a:lnTo>
                <a:lnTo>
                  <a:pt x="3783097" y="1773274"/>
                </a:lnTo>
                <a:lnTo>
                  <a:pt x="3786251" y="1726438"/>
                </a:lnTo>
                <a:lnTo>
                  <a:pt x="3786251" y="345313"/>
                </a:lnTo>
                <a:lnTo>
                  <a:pt x="3783097" y="298447"/>
                </a:lnTo>
                <a:lnTo>
                  <a:pt x="3773910" y="253500"/>
                </a:lnTo>
                <a:lnTo>
                  <a:pt x="3759102" y="210883"/>
                </a:lnTo>
                <a:lnTo>
                  <a:pt x="3739086" y="171007"/>
                </a:lnTo>
                <a:lnTo>
                  <a:pt x="3714275" y="134284"/>
                </a:lnTo>
                <a:lnTo>
                  <a:pt x="3685079" y="101123"/>
                </a:lnTo>
                <a:lnTo>
                  <a:pt x="3651912" y="71937"/>
                </a:lnTo>
                <a:lnTo>
                  <a:pt x="3615186" y="47135"/>
                </a:lnTo>
                <a:lnTo>
                  <a:pt x="3575313" y="27130"/>
                </a:lnTo>
                <a:lnTo>
                  <a:pt x="3532706" y="12331"/>
                </a:lnTo>
                <a:lnTo>
                  <a:pt x="3487777" y="3151"/>
                </a:lnTo>
                <a:lnTo>
                  <a:pt x="3440938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38700" y="2125598"/>
            <a:ext cx="3824604" cy="2108200"/>
          </a:xfrm>
          <a:custGeom>
            <a:avLst/>
            <a:gdLst/>
            <a:ahLst/>
            <a:cxnLst/>
            <a:rect l="l" t="t" r="r" b="b"/>
            <a:pathLst>
              <a:path w="3824604" h="2108200">
                <a:moveTo>
                  <a:pt x="3568700" y="2095500"/>
                </a:moveTo>
                <a:lnTo>
                  <a:pt x="256539" y="2095500"/>
                </a:lnTo>
                <a:lnTo>
                  <a:pt x="273938" y="2108200"/>
                </a:lnTo>
                <a:lnTo>
                  <a:pt x="3551428" y="2108200"/>
                </a:lnTo>
                <a:lnTo>
                  <a:pt x="3568700" y="2095500"/>
                </a:lnTo>
                <a:close/>
              </a:path>
              <a:path w="3824604" h="2108200">
                <a:moveTo>
                  <a:pt x="312292" y="2082800"/>
                </a:moveTo>
                <a:lnTo>
                  <a:pt x="223012" y="2082800"/>
                </a:lnTo>
                <a:lnTo>
                  <a:pt x="239522" y="2095500"/>
                </a:lnTo>
                <a:lnTo>
                  <a:pt x="329438" y="2095500"/>
                </a:lnTo>
                <a:lnTo>
                  <a:pt x="312292" y="2082800"/>
                </a:lnTo>
                <a:close/>
              </a:path>
              <a:path w="3824604" h="2108200">
                <a:moveTo>
                  <a:pt x="3602101" y="2082800"/>
                </a:moveTo>
                <a:lnTo>
                  <a:pt x="3511804" y="2082800"/>
                </a:lnTo>
                <a:lnTo>
                  <a:pt x="3494785" y="2095500"/>
                </a:lnTo>
                <a:lnTo>
                  <a:pt x="3585591" y="2095500"/>
                </a:lnTo>
                <a:lnTo>
                  <a:pt x="3602101" y="2082800"/>
                </a:lnTo>
                <a:close/>
              </a:path>
              <a:path w="3824604" h="2108200">
                <a:moveTo>
                  <a:pt x="201675" y="63500"/>
                </a:moveTo>
                <a:lnTo>
                  <a:pt x="160274" y="63500"/>
                </a:lnTo>
                <a:lnTo>
                  <a:pt x="145923" y="76200"/>
                </a:lnTo>
                <a:lnTo>
                  <a:pt x="106425" y="114300"/>
                </a:lnTo>
                <a:lnTo>
                  <a:pt x="72136" y="152400"/>
                </a:lnTo>
                <a:lnTo>
                  <a:pt x="43814" y="190500"/>
                </a:lnTo>
                <a:lnTo>
                  <a:pt x="35687" y="215900"/>
                </a:lnTo>
                <a:lnTo>
                  <a:pt x="28448" y="228600"/>
                </a:lnTo>
                <a:lnTo>
                  <a:pt x="21971" y="241300"/>
                </a:lnTo>
                <a:lnTo>
                  <a:pt x="16255" y="266700"/>
                </a:lnTo>
                <a:lnTo>
                  <a:pt x="11302" y="279400"/>
                </a:lnTo>
                <a:lnTo>
                  <a:pt x="7365" y="292100"/>
                </a:lnTo>
                <a:lnTo>
                  <a:pt x="4190" y="317500"/>
                </a:lnTo>
                <a:lnTo>
                  <a:pt x="1904" y="330200"/>
                </a:lnTo>
                <a:lnTo>
                  <a:pt x="508" y="355600"/>
                </a:lnTo>
                <a:lnTo>
                  <a:pt x="0" y="368300"/>
                </a:lnTo>
                <a:lnTo>
                  <a:pt x="0" y="1752600"/>
                </a:lnTo>
                <a:lnTo>
                  <a:pt x="380" y="1765300"/>
                </a:lnTo>
                <a:lnTo>
                  <a:pt x="1904" y="1790700"/>
                </a:lnTo>
                <a:lnTo>
                  <a:pt x="4317" y="1803400"/>
                </a:lnTo>
                <a:lnTo>
                  <a:pt x="7492" y="1828800"/>
                </a:lnTo>
                <a:lnTo>
                  <a:pt x="11557" y="1841500"/>
                </a:lnTo>
                <a:lnTo>
                  <a:pt x="16510" y="1854200"/>
                </a:lnTo>
                <a:lnTo>
                  <a:pt x="22225" y="1879600"/>
                </a:lnTo>
                <a:lnTo>
                  <a:pt x="28828" y="1892300"/>
                </a:lnTo>
                <a:lnTo>
                  <a:pt x="36067" y="1905000"/>
                </a:lnTo>
                <a:lnTo>
                  <a:pt x="44196" y="1930400"/>
                </a:lnTo>
                <a:lnTo>
                  <a:pt x="72644" y="1968500"/>
                </a:lnTo>
                <a:lnTo>
                  <a:pt x="107061" y="2006600"/>
                </a:lnTo>
                <a:lnTo>
                  <a:pt x="146685" y="2044700"/>
                </a:lnTo>
                <a:lnTo>
                  <a:pt x="161036" y="2057400"/>
                </a:lnTo>
                <a:lnTo>
                  <a:pt x="175895" y="2057400"/>
                </a:lnTo>
                <a:lnTo>
                  <a:pt x="191008" y="2070100"/>
                </a:lnTo>
                <a:lnTo>
                  <a:pt x="206883" y="2082800"/>
                </a:lnTo>
                <a:lnTo>
                  <a:pt x="279019" y="2082800"/>
                </a:lnTo>
                <a:lnTo>
                  <a:pt x="262763" y="2070100"/>
                </a:lnTo>
                <a:lnTo>
                  <a:pt x="231266" y="2070100"/>
                </a:lnTo>
                <a:lnTo>
                  <a:pt x="201422" y="2044700"/>
                </a:lnTo>
                <a:lnTo>
                  <a:pt x="187198" y="2044700"/>
                </a:lnTo>
                <a:lnTo>
                  <a:pt x="173354" y="2032000"/>
                </a:lnTo>
                <a:lnTo>
                  <a:pt x="159892" y="2019300"/>
                </a:lnTo>
                <a:lnTo>
                  <a:pt x="147065" y="2019300"/>
                </a:lnTo>
                <a:lnTo>
                  <a:pt x="111505" y="1981200"/>
                </a:lnTo>
                <a:lnTo>
                  <a:pt x="81152" y="1943100"/>
                </a:lnTo>
                <a:lnTo>
                  <a:pt x="56387" y="1892300"/>
                </a:lnTo>
                <a:lnTo>
                  <a:pt x="49657" y="1879600"/>
                </a:lnTo>
                <a:lnTo>
                  <a:pt x="43561" y="1866900"/>
                </a:lnTo>
                <a:lnTo>
                  <a:pt x="38226" y="1854200"/>
                </a:lnTo>
                <a:lnTo>
                  <a:pt x="33527" y="1841500"/>
                </a:lnTo>
                <a:lnTo>
                  <a:pt x="29717" y="1816100"/>
                </a:lnTo>
                <a:lnTo>
                  <a:pt x="26797" y="1803400"/>
                </a:lnTo>
                <a:lnTo>
                  <a:pt x="24511" y="1790700"/>
                </a:lnTo>
                <a:lnTo>
                  <a:pt x="23240" y="1765300"/>
                </a:lnTo>
                <a:lnTo>
                  <a:pt x="22860" y="1752600"/>
                </a:lnTo>
                <a:lnTo>
                  <a:pt x="22860" y="368300"/>
                </a:lnTo>
                <a:lnTo>
                  <a:pt x="23367" y="355600"/>
                </a:lnTo>
                <a:lnTo>
                  <a:pt x="24637" y="330200"/>
                </a:lnTo>
                <a:lnTo>
                  <a:pt x="26797" y="317500"/>
                </a:lnTo>
                <a:lnTo>
                  <a:pt x="29845" y="304800"/>
                </a:lnTo>
                <a:lnTo>
                  <a:pt x="33654" y="279400"/>
                </a:lnTo>
                <a:lnTo>
                  <a:pt x="38226" y="266700"/>
                </a:lnTo>
                <a:lnTo>
                  <a:pt x="43561" y="254000"/>
                </a:lnTo>
                <a:lnTo>
                  <a:pt x="49784" y="241300"/>
                </a:lnTo>
                <a:lnTo>
                  <a:pt x="56514" y="215900"/>
                </a:lnTo>
                <a:lnTo>
                  <a:pt x="81279" y="177800"/>
                </a:lnTo>
                <a:lnTo>
                  <a:pt x="111633" y="139700"/>
                </a:lnTo>
                <a:lnTo>
                  <a:pt x="147192" y="101600"/>
                </a:lnTo>
                <a:lnTo>
                  <a:pt x="160147" y="101600"/>
                </a:lnTo>
                <a:lnTo>
                  <a:pt x="173482" y="88900"/>
                </a:lnTo>
                <a:lnTo>
                  <a:pt x="187451" y="76200"/>
                </a:lnTo>
                <a:lnTo>
                  <a:pt x="201675" y="63500"/>
                </a:lnTo>
                <a:close/>
              </a:path>
              <a:path w="3824604" h="2108200">
                <a:moveTo>
                  <a:pt x="364363" y="2070100"/>
                </a:moveTo>
                <a:lnTo>
                  <a:pt x="280670" y="2070100"/>
                </a:lnTo>
                <a:lnTo>
                  <a:pt x="296799" y="2082800"/>
                </a:lnTo>
                <a:lnTo>
                  <a:pt x="3459479" y="2082800"/>
                </a:lnTo>
                <a:lnTo>
                  <a:pt x="364363" y="2070100"/>
                </a:lnTo>
                <a:close/>
              </a:path>
              <a:path w="3824604" h="2108200">
                <a:moveTo>
                  <a:pt x="3543173" y="2070100"/>
                </a:moveTo>
                <a:lnTo>
                  <a:pt x="3476371" y="2070100"/>
                </a:lnTo>
                <a:lnTo>
                  <a:pt x="3459479" y="2082800"/>
                </a:lnTo>
                <a:lnTo>
                  <a:pt x="3527044" y="2082800"/>
                </a:lnTo>
                <a:lnTo>
                  <a:pt x="3543173" y="2070100"/>
                </a:lnTo>
                <a:close/>
              </a:path>
              <a:path w="3824604" h="2108200">
                <a:moveTo>
                  <a:pt x="3663315" y="63500"/>
                </a:moveTo>
                <a:lnTo>
                  <a:pt x="3622802" y="63500"/>
                </a:lnTo>
                <a:lnTo>
                  <a:pt x="3637153" y="76200"/>
                </a:lnTo>
                <a:lnTo>
                  <a:pt x="3650996" y="88900"/>
                </a:lnTo>
                <a:lnTo>
                  <a:pt x="3664330" y="101600"/>
                </a:lnTo>
                <a:lnTo>
                  <a:pt x="3677284" y="101600"/>
                </a:lnTo>
                <a:lnTo>
                  <a:pt x="3689604" y="114300"/>
                </a:lnTo>
                <a:lnTo>
                  <a:pt x="3723513" y="152400"/>
                </a:lnTo>
                <a:lnTo>
                  <a:pt x="3751960" y="190500"/>
                </a:lnTo>
                <a:lnTo>
                  <a:pt x="3774567" y="241300"/>
                </a:lnTo>
                <a:lnTo>
                  <a:pt x="3780790" y="254000"/>
                </a:lnTo>
                <a:lnTo>
                  <a:pt x="3786124" y="266700"/>
                </a:lnTo>
                <a:lnTo>
                  <a:pt x="3790696" y="279400"/>
                </a:lnTo>
                <a:lnTo>
                  <a:pt x="3794505" y="304800"/>
                </a:lnTo>
                <a:lnTo>
                  <a:pt x="3797427" y="317500"/>
                </a:lnTo>
                <a:lnTo>
                  <a:pt x="3799585" y="330200"/>
                </a:lnTo>
                <a:lnTo>
                  <a:pt x="3800982" y="355600"/>
                </a:lnTo>
                <a:lnTo>
                  <a:pt x="3801364" y="368300"/>
                </a:lnTo>
                <a:lnTo>
                  <a:pt x="3801364" y="1752600"/>
                </a:lnTo>
                <a:lnTo>
                  <a:pt x="3800982" y="1765300"/>
                </a:lnTo>
                <a:lnTo>
                  <a:pt x="3799585" y="1790700"/>
                </a:lnTo>
                <a:lnTo>
                  <a:pt x="3797427" y="1803400"/>
                </a:lnTo>
                <a:lnTo>
                  <a:pt x="3794379" y="1816100"/>
                </a:lnTo>
                <a:lnTo>
                  <a:pt x="3790696" y="1841500"/>
                </a:lnTo>
                <a:lnTo>
                  <a:pt x="3785997" y="1854200"/>
                </a:lnTo>
                <a:lnTo>
                  <a:pt x="3780663" y="1866900"/>
                </a:lnTo>
                <a:lnTo>
                  <a:pt x="3774567" y="1879600"/>
                </a:lnTo>
                <a:lnTo>
                  <a:pt x="3767708" y="1892300"/>
                </a:lnTo>
                <a:lnTo>
                  <a:pt x="3760089" y="1917700"/>
                </a:lnTo>
                <a:lnTo>
                  <a:pt x="3733546" y="1955800"/>
                </a:lnTo>
                <a:lnTo>
                  <a:pt x="3701288" y="1993900"/>
                </a:lnTo>
                <a:lnTo>
                  <a:pt x="3677157" y="2019300"/>
                </a:lnTo>
                <a:lnTo>
                  <a:pt x="3664204" y="2019300"/>
                </a:lnTo>
                <a:lnTo>
                  <a:pt x="3650869" y="2032000"/>
                </a:lnTo>
                <a:lnTo>
                  <a:pt x="3637026" y="2044700"/>
                </a:lnTo>
                <a:lnTo>
                  <a:pt x="3622675" y="2044700"/>
                </a:lnTo>
                <a:lnTo>
                  <a:pt x="3607943" y="2057400"/>
                </a:lnTo>
                <a:lnTo>
                  <a:pt x="3592829" y="2070100"/>
                </a:lnTo>
                <a:lnTo>
                  <a:pt x="3561460" y="2070100"/>
                </a:lnTo>
                <a:lnTo>
                  <a:pt x="3545204" y="2082800"/>
                </a:lnTo>
                <a:lnTo>
                  <a:pt x="3618483" y="2082800"/>
                </a:lnTo>
                <a:lnTo>
                  <a:pt x="3649345" y="2057400"/>
                </a:lnTo>
                <a:lnTo>
                  <a:pt x="3664077" y="2057400"/>
                </a:lnTo>
                <a:lnTo>
                  <a:pt x="3705225" y="2019300"/>
                </a:lnTo>
                <a:lnTo>
                  <a:pt x="3741293" y="1981200"/>
                </a:lnTo>
                <a:lnTo>
                  <a:pt x="3771773" y="1943100"/>
                </a:lnTo>
                <a:lnTo>
                  <a:pt x="3780408" y="1917700"/>
                </a:lnTo>
                <a:lnTo>
                  <a:pt x="3788664" y="1905000"/>
                </a:lnTo>
                <a:lnTo>
                  <a:pt x="3795776" y="1892300"/>
                </a:lnTo>
                <a:lnTo>
                  <a:pt x="3802379" y="1879600"/>
                </a:lnTo>
                <a:lnTo>
                  <a:pt x="3807968" y="1854200"/>
                </a:lnTo>
                <a:lnTo>
                  <a:pt x="3812921" y="1841500"/>
                </a:lnTo>
                <a:lnTo>
                  <a:pt x="3816984" y="1828800"/>
                </a:lnTo>
                <a:lnTo>
                  <a:pt x="3820159" y="1803400"/>
                </a:lnTo>
                <a:lnTo>
                  <a:pt x="3822446" y="1790700"/>
                </a:lnTo>
                <a:lnTo>
                  <a:pt x="3823843" y="1765300"/>
                </a:lnTo>
                <a:lnTo>
                  <a:pt x="3824224" y="1752600"/>
                </a:lnTo>
                <a:lnTo>
                  <a:pt x="3824224" y="368300"/>
                </a:lnTo>
                <a:lnTo>
                  <a:pt x="3823716" y="355600"/>
                </a:lnTo>
                <a:lnTo>
                  <a:pt x="3822319" y="330200"/>
                </a:lnTo>
                <a:lnTo>
                  <a:pt x="3820032" y="317500"/>
                </a:lnTo>
                <a:lnTo>
                  <a:pt x="3816730" y="292100"/>
                </a:lnTo>
                <a:lnTo>
                  <a:pt x="3812667" y="279400"/>
                </a:lnTo>
                <a:lnTo>
                  <a:pt x="3807714" y="254000"/>
                </a:lnTo>
                <a:lnTo>
                  <a:pt x="3801999" y="241300"/>
                </a:lnTo>
                <a:lnTo>
                  <a:pt x="3795522" y="228600"/>
                </a:lnTo>
                <a:lnTo>
                  <a:pt x="3788155" y="215900"/>
                </a:lnTo>
                <a:lnTo>
                  <a:pt x="3780028" y="190500"/>
                </a:lnTo>
                <a:lnTo>
                  <a:pt x="3751579" y="152400"/>
                </a:lnTo>
                <a:lnTo>
                  <a:pt x="3717163" y="114300"/>
                </a:lnTo>
                <a:lnTo>
                  <a:pt x="3677539" y="76200"/>
                </a:lnTo>
                <a:lnTo>
                  <a:pt x="3663315" y="63500"/>
                </a:lnTo>
                <a:close/>
              </a:path>
              <a:path w="3824604" h="2108200">
                <a:moveTo>
                  <a:pt x="266953" y="2057400"/>
                </a:moveTo>
                <a:lnTo>
                  <a:pt x="249300" y="2057400"/>
                </a:lnTo>
                <a:lnTo>
                  <a:pt x="264922" y="2070100"/>
                </a:lnTo>
                <a:lnTo>
                  <a:pt x="282321" y="2070100"/>
                </a:lnTo>
                <a:lnTo>
                  <a:pt x="266953" y="2057400"/>
                </a:lnTo>
                <a:close/>
              </a:path>
              <a:path w="3824604" h="2108200">
                <a:moveTo>
                  <a:pt x="3589654" y="2057400"/>
                </a:moveTo>
                <a:lnTo>
                  <a:pt x="3556507" y="2057400"/>
                </a:lnTo>
                <a:lnTo>
                  <a:pt x="3541014" y="2070100"/>
                </a:lnTo>
                <a:lnTo>
                  <a:pt x="3574415" y="2070100"/>
                </a:lnTo>
                <a:lnTo>
                  <a:pt x="3589654" y="2057400"/>
                </a:lnTo>
                <a:close/>
              </a:path>
              <a:path w="3824604" h="2108200">
                <a:moveTo>
                  <a:pt x="208534" y="2032000"/>
                </a:moveTo>
                <a:lnTo>
                  <a:pt x="191008" y="2032000"/>
                </a:lnTo>
                <a:lnTo>
                  <a:pt x="204977" y="2044700"/>
                </a:lnTo>
                <a:lnTo>
                  <a:pt x="219328" y="2057400"/>
                </a:lnTo>
                <a:lnTo>
                  <a:pt x="251713" y="2057400"/>
                </a:lnTo>
                <a:lnTo>
                  <a:pt x="236854" y="2044700"/>
                </a:lnTo>
                <a:lnTo>
                  <a:pt x="222503" y="2044700"/>
                </a:lnTo>
                <a:lnTo>
                  <a:pt x="208534" y="2032000"/>
                </a:lnTo>
                <a:close/>
              </a:path>
              <a:path w="3824604" h="2108200">
                <a:moveTo>
                  <a:pt x="3632834" y="2032000"/>
                </a:moveTo>
                <a:lnTo>
                  <a:pt x="3615054" y="2032000"/>
                </a:lnTo>
                <a:lnTo>
                  <a:pt x="3600957" y="2044700"/>
                </a:lnTo>
                <a:lnTo>
                  <a:pt x="3586606" y="2044700"/>
                </a:lnTo>
                <a:lnTo>
                  <a:pt x="3571621" y="2057400"/>
                </a:lnTo>
                <a:lnTo>
                  <a:pt x="3604386" y="2057400"/>
                </a:lnTo>
                <a:lnTo>
                  <a:pt x="3618865" y="2044700"/>
                </a:lnTo>
                <a:lnTo>
                  <a:pt x="3632834" y="2032000"/>
                </a:lnTo>
                <a:close/>
              </a:path>
              <a:path w="3824604" h="2108200">
                <a:moveTo>
                  <a:pt x="237744" y="63500"/>
                </a:moveTo>
                <a:lnTo>
                  <a:pt x="219837" y="63500"/>
                </a:lnTo>
                <a:lnTo>
                  <a:pt x="205486" y="76200"/>
                </a:lnTo>
                <a:lnTo>
                  <a:pt x="191515" y="88900"/>
                </a:lnTo>
                <a:lnTo>
                  <a:pt x="177926" y="88900"/>
                </a:lnTo>
                <a:lnTo>
                  <a:pt x="164846" y="101600"/>
                </a:lnTo>
                <a:lnTo>
                  <a:pt x="152146" y="114300"/>
                </a:lnTo>
                <a:lnTo>
                  <a:pt x="140080" y="127000"/>
                </a:lnTo>
                <a:lnTo>
                  <a:pt x="128524" y="127000"/>
                </a:lnTo>
                <a:lnTo>
                  <a:pt x="96900" y="165100"/>
                </a:lnTo>
                <a:lnTo>
                  <a:pt x="70865" y="215900"/>
                </a:lnTo>
                <a:lnTo>
                  <a:pt x="63500" y="228600"/>
                </a:lnTo>
                <a:lnTo>
                  <a:pt x="45592" y="266700"/>
                </a:lnTo>
                <a:lnTo>
                  <a:pt x="37337" y="304800"/>
                </a:lnTo>
                <a:lnTo>
                  <a:pt x="34416" y="317500"/>
                </a:lnTo>
                <a:lnTo>
                  <a:pt x="32258" y="330200"/>
                </a:lnTo>
                <a:lnTo>
                  <a:pt x="30987" y="355600"/>
                </a:lnTo>
                <a:lnTo>
                  <a:pt x="30479" y="368300"/>
                </a:lnTo>
                <a:lnTo>
                  <a:pt x="30479" y="1752600"/>
                </a:lnTo>
                <a:lnTo>
                  <a:pt x="30861" y="1765300"/>
                </a:lnTo>
                <a:lnTo>
                  <a:pt x="32130" y="1778000"/>
                </a:lnTo>
                <a:lnTo>
                  <a:pt x="34289" y="1803400"/>
                </a:lnTo>
                <a:lnTo>
                  <a:pt x="37084" y="1816100"/>
                </a:lnTo>
                <a:lnTo>
                  <a:pt x="40894" y="1828800"/>
                </a:lnTo>
                <a:lnTo>
                  <a:pt x="45338" y="1854200"/>
                </a:lnTo>
                <a:lnTo>
                  <a:pt x="63246" y="1892300"/>
                </a:lnTo>
                <a:lnTo>
                  <a:pt x="87375" y="1930400"/>
                </a:lnTo>
                <a:lnTo>
                  <a:pt x="96647" y="1955800"/>
                </a:lnTo>
                <a:lnTo>
                  <a:pt x="106552" y="1968500"/>
                </a:lnTo>
                <a:lnTo>
                  <a:pt x="117094" y="1968500"/>
                </a:lnTo>
                <a:lnTo>
                  <a:pt x="128142" y="1981200"/>
                </a:lnTo>
                <a:lnTo>
                  <a:pt x="139700" y="1993900"/>
                </a:lnTo>
                <a:lnTo>
                  <a:pt x="151764" y="2006600"/>
                </a:lnTo>
                <a:lnTo>
                  <a:pt x="164337" y="2019300"/>
                </a:lnTo>
                <a:lnTo>
                  <a:pt x="177419" y="2032000"/>
                </a:lnTo>
                <a:lnTo>
                  <a:pt x="194817" y="2032000"/>
                </a:lnTo>
                <a:lnTo>
                  <a:pt x="181483" y="2019300"/>
                </a:lnTo>
                <a:lnTo>
                  <a:pt x="168783" y="2006600"/>
                </a:lnTo>
                <a:lnTo>
                  <a:pt x="156463" y="2006600"/>
                </a:lnTo>
                <a:lnTo>
                  <a:pt x="144652" y="1993900"/>
                </a:lnTo>
                <a:lnTo>
                  <a:pt x="112267" y="1955800"/>
                </a:lnTo>
                <a:lnTo>
                  <a:pt x="85089" y="1917700"/>
                </a:lnTo>
                <a:lnTo>
                  <a:pt x="63626" y="1879600"/>
                </a:lnTo>
                <a:lnTo>
                  <a:pt x="52577" y="1841500"/>
                </a:lnTo>
                <a:lnTo>
                  <a:pt x="48260" y="1828800"/>
                </a:lnTo>
                <a:lnTo>
                  <a:pt x="44576" y="1816100"/>
                </a:lnTo>
                <a:lnTo>
                  <a:pt x="41783" y="1803400"/>
                </a:lnTo>
                <a:lnTo>
                  <a:pt x="39624" y="1778000"/>
                </a:lnTo>
                <a:lnTo>
                  <a:pt x="38480" y="1765300"/>
                </a:lnTo>
                <a:lnTo>
                  <a:pt x="38100" y="1752600"/>
                </a:lnTo>
                <a:lnTo>
                  <a:pt x="38100" y="368300"/>
                </a:lnTo>
                <a:lnTo>
                  <a:pt x="39877" y="330200"/>
                </a:lnTo>
                <a:lnTo>
                  <a:pt x="48513" y="292100"/>
                </a:lnTo>
                <a:lnTo>
                  <a:pt x="52832" y="266700"/>
                </a:lnTo>
                <a:lnTo>
                  <a:pt x="70485" y="228600"/>
                </a:lnTo>
                <a:lnTo>
                  <a:pt x="94107" y="190500"/>
                </a:lnTo>
                <a:lnTo>
                  <a:pt x="123189" y="152400"/>
                </a:lnTo>
                <a:lnTo>
                  <a:pt x="157225" y="114300"/>
                </a:lnTo>
                <a:lnTo>
                  <a:pt x="169545" y="101600"/>
                </a:lnTo>
                <a:lnTo>
                  <a:pt x="182245" y="101600"/>
                </a:lnTo>
                <a:lnTo>
                  <a:pt x="195579" y="88900"/>
                </a:lnTo>
                <a:lnTo>
                  <a:pt x="209296" y="76200"/>
                </a:lnTo>
                <a:lnTo>
                  <a:pt x="223392" y="76200"/>
                </a:lnTo>
                <a:lnTo>
                  <a:pt x="237744" y="63500"/>
                </a:lnTo>
                <a:close/>
              </a:path>
              <a:path w="3824604" h="2108200">
                <a:moveTo>
                  <a:pt x="3605022" y="63500"/>
                </a:moveTo>
                <a:lnTo>
                  <a:pt x="3587369" y="63500"/>
                </a:lnTo>
                <a:lnTo>
                  <a:pt x="3601847" y="76200"/>
                </a:lnTo>
                <a:lnTo>
                  <a:pt x="3615817" y="76200"/>
                </a:lnTo>
                <a:lnTo>
                  <a:pt x="3629532" y="88900"/>
                </a:lnTo>
                <a:lnTo>
                  <a:pt x="3642741" y="101600"/>
                </a:lnTo>
                <a:lnTo>
                  <a:pt x="3655568" y="101600"/>
                </a:lnTo>
                <a:lnTo>
                  <a:pt x="3667759" y="114300"/>
                </a:lnTo>
                <a:lnTo>
                  <a:pt x="3701669" y="152400"/>
                </a:lnTo>
                <a:lnTo>
                  <a:pt x="3730752" y="190500"/>
                </a:lnTo>
                <a:lnTo>
                  <a:pt x="3754247" y="228600"/>
                </a:lnTo>
                <a:lnTo>
                  <a:pt x="3771646" y="266700"/>
                </a:lnTo>
                <a:lnTo>
                  <a:pt x="3776091" y="292100"/>
                </a:lnTo>
                <a:lnTo>
                  <a:pt x="3779647" y="304800"/>
                </a:lnTo>
                <a:lnTo>
                  <a:pt x="3782441" y="317500"/>
                </a:lnTo>
                <a:lnTo>
                  <a:pt x="3784473" y="330200"/>
                </a:lnTo>
                <a:lnTo>
                  <a:pt x="3785743" y="355600"/>
                </a:lnTo>
                <a:lnTo>
                  <a:pt x="3786251" y="368300"/>
                </a:lnTo>
                <a:lnTo>
                  <a:pt x="3786124" y="1752600"/>
                </a:lnTo>
                <a:lnTo>
                  <a:pt x="3785743" y="1765300"/>
                </a:lnTo>
                <a:lnTo>
                  <a:pt x="3784473" y="1778000"/>
                </a:lnTo>
                <a:lnTo>
                  <a:pt x="3782314" y="1803400"/>
                </a:lnTo>
                <a:lnTo>
                  <a:pt x="3779393" y="1816100"/>
                </a:lnTo>
                <a:lnTo>
                  <a:pt x="3775836" y="1828800"/>
                </a:lnTo>
                <a:lnTo>
                  <a:pt x="3771392" y="1841500"/>
                </a:lnTo>
                <a:lnTo>
                  <a:pt x="3766184" y="1866900"/>
                </a:lnTo>
                <a:lnTo>
                  <a:pt x="3746627" y="1905000"/>
                </a:lnTo>
                <a:lnTo>
                  <a:pt x="3721100" y="1943100"/>
                </a:lnTo>
                <a:lnTo>
                  <a:pt x="3690239" y="1981200"/>
                </a:lnTo>
                <a:lnTo>
                  <a:pt x="3667125" y="2006600"/>
                </a:lnTo>
                <a:lnTo>
                  <a:pt x="3654805" y="2006600"/>
                </a:lnTo>
                <a:lnTo>
                  <a:pt x="3641979" y="2019300"/>
                </a:lnTo>
                <a:lnTo>
                  <a:pt x="3628771" y="2032000"/>
                </a:lnTo>
                <a:lnTo>
                  <a:pt x="3646424" y="2032000"/>
                </a:lnTo>
                <a:lnTo>
                  <a:pt x="3684143" y="1993900"/>
                </a:lnTo>
                <a:lnTo>
                  <a:pt x="3706876" y="1968500"/>
                </a:lnTo>
                <a:lnTo>
                  <a:pt x="3717417" y="1968500"/>
                </a:lnTo>
                <a:lnTo>
                  <a:pt x="3727323" y="1955800"/>
                </a:lnTo>
                <a:lnTo>
                  <a:pt x="3736594" y="1943100"/>
                </a:lnTo>
                <a:lnTo>
                  <a:pt x="3745356" y="1917700"/>
                </a:lnTo>
                <a:lnTo>
                  <a:pt x="3753357" y="1905000"/>
                </a:lnTo>
                <a:lnTo>
                  <a:pt x="3773424" y="1866900"/>
                </a:lnTo>
                <a:lnTo>
                  <a:pt x="3783203" y="1828800"/>
                </a:lnTo>
                <a:lnTo>
                  <a:pt x="3786885" y="1816100"/>
                </a:lnTo>
                <a:lnTo>
                  <a:pt x="3793363" y="1765300"/>
                </a:lnTo>
                <a:lnTo>
                  <a:pt x="3793871" y="368300"/>
                </a:lnTo>
                <a:lnTo>
                  <a:pt x="3793363" y="355600"/>
                </a:lnTo>
                <a:lnTo>
                  <a:pt x="3792093" y="330200"/>
                </a:lnTo>
                <a:lnTo>
                  <a:pt x="3789933" y="317500"/>
                </a:lnTo>
                <a:lnTo>
                  <a:pt x="3787013" y="304800"/>
                </a:lnTo>
                <a:lnTo>
                  <a:pt x="3783329" y="292100"/>
                </a:lnTo>
                <a:lnTo>
                  <a:pt x="3778884" y="266700"/>
                </a:lnTo>
                <a:lnTo>
                  <a:pt x="3773678" y="254000"/>
                </a:lnTo>
                <a:lnTo>
                  <a:pt x="3767708" y="241300"/>
                </a:lnTo>
                <a:lnTo>
                  <a:pt x="3761104" y="228600"/>
                </a:lnTo>
                <a:lnTo>
                  <a:pt x="3753611" y="215900"/>
                </a:lnTo>
                <a:lnTo>
                  <a:pt x="3745610" y="190500"/>
                </a:lnTo>
                <a:lnTo>
                  <a:pt x="3717798" y="152400"/>
                </a:lnTo>
                <a:lnTo>
                  <a:pt x="3696207" y="127000"/>
                </a:lnTo>
                <a:lnTo>
                  <a:pt x="3684524" y="127000"/>
                </a:lnTo>
                <a:lnTo>
                  <a:pt x="3672585" y="114300"/>
                </a:lnTo>
                <a:lnTo>
                  <a:pt x="3659885" y="101600"/>
                </a:lnTo>
                <a:lnTo>
                  <a:pt x="3646804" y="88900"/>
                </a:lnTo>
                <a:lnTo>
                  <a:pt x="3633343" y="88900"/>
                </a:lnTo>
                <a:lnTo>
                  <a:pt x="3605022" y="63500"/>
                </a:lnTo>
                <a:close/>
              </a:path>
              <a:path w="3824604" h="2108200">
                <a:moveTo>
                  <a:pt x="262889" y="38100"/>
                </a:moveTo>
                <a:lnTo>
                  <a:pt x="205994" y="38100"/>
                </a:lnTo>
                <a:lnTo>
                  <a:pt x="190119" y="50800"/>
                </a:lnTo>
                <a:lnTo>
                  <a:pt x="175133" y="63500"/>
                </a:lnTo>
                <a:lnTo>
                  <a:pt x="216408" y="63500"/>
                </a:lnTo>
                <a:lnTo>
                  <a:pt x="231521" y="50800"/>
                </a:lnTo>
                <a:lnTo>
                  <a:pt x="247014" y="50800"/>
                </a:lnTo>
                <a:lnTo>
                  <a:pt x="262889" y="38100"/>
                </a:lnTo>
                <a:close/>
              </a:path>
              <a:path w="3824604" h="2108200">
                <a:moveTo>
                  <a:pt x="283210" y="50800"/>
                </a:moveTo>
                <a:lnTo>
                  <a:pt x="249809" y="50800"/>
                </a:lnTo>
                <a:lnTo>
                  <a:pt x="234569" y="63500"/>
                </a:lnTo>
                <a:lnTo>
                  <a:pt x="267715" y="63500"/>
                </a:lnTo>
                <a:lnTo>
                  <a:pt x="283210" y="50800"/>
                </a:lnTo>
                <a:close/>
              </a:path>
              <a:path w="3824604" h="2108200">
                <a:moveTo>
                  <a:pt x="3574923" y="50800"/>
                </a:moveTo>
                <a:lnTo>
                  <a:pt x="3542029" y="50800"/>
                </a:lnTo>
                <a:lnTo>
                  <a:pt x="3557397" y="63500"/>
                </a:lnTo>
                <a:lnTo>
                  <a:pt x="3590163" y="63500"/>
                </a:lnTo>
                <a:lnTo>
                  <a:pt x="3574923" y="50800"/>
                </a:lnTo>
                <a:close/>
              </a:path>
              <a:path w="3824604" h="2108200">
                <a:moveTo>
                  <a:pt x="3617468" y="38100"/>
                </a:moveTo>
                <a:lnTo>
                  <a:pt x="3561588" y="38100"/>
                </a:lnTo>
                <a:lnTo>
                  <a:pt x="3577463" y="50800"/>
                </a:lnTo>
                <a:lnTo>
                  <a:pt x="3592956" y="50800"/>
                </a:lnTo>
                <a:lnTo>
                  <a:pt x="3608070" y="63500"/>
                </a:lnTo>
                <a:lnTo>
                  <a:pt x="3648455" y="63500"/>
                </a:lnTo>
                <a:lnTo>
                  <a:pt x="3633343" y="50800"/>
                </a:lnTo>
                <a:lnTo>
                  <a:pt x="3617468" y="38100"/>
                </a:lnTo>
                <a:close/>
              </a:path>
              <a:path w="3824604" h="2108200">
                <a:moveTo>
                  <a:pt x="331597" y="38100"/>
                </a:moveTo>
                <a:lnTo>
                  <a:pt x="297434" y="38100"/>
                </a:lnTo>
                <a:lnTo>
                  <a:pt x="281177" y="50800"/>
                </a:lnTo>
                <a:lnTo>
                  <a:pt x="314960" y="50800"/>
                </a:lnTo>
                <a:lnTo>
                  <a:pt x="331597" y="38100"/>
                </a:lnTo>
                <a:close/>
              </a:path>
              <a:path w="3824604" h="2108200">
                <a:moveTo>
                  <a:pt x="3527552" y="38100"/>
                </a:moveTo>
                <a:lnTo>
                  <a:pt x="3477259" y="38100"/>
                </a:lnTo>
                <a:lnTo>
                  <a:pt x="3493897" y="50800"/>
                </a:lnTo>
                <a:lnTo>
                  <a:pt x="3543680" y="50800"/>
                </a:lnTo>
                <a:lnTo>
                  <a:pt x="3527552" y="38100"/>
                </a:lnTo>
                <a:close/>
              </a:path>
              <a:path w="3824604" h="2108200">
                <a:moveTo>
                  <a:pt x="312420" y="25400"/>
                </a:moveTo>
                <a:lnTo>
                  <a:pt x="238633" y="25400"/>
                </a:lnTo>
                <a:lnTo>
                  <a:pt x="222123" y="38100"/>
                </a:lnTo>
                <a:lnTo>
                  <a:pt x="295655" y="38100"/>
                </a:lnTo>
                <a:lnTo>
                  <a:pt x="312420" y="25400"/>
                </a:lnTo>
                <a:close/>
              </a:path>
              <a:path w="3824604" h="2108200">
                <a:moveTo>
                  <a:pt x="3584702" y="25400"/>
                </a:moveTo>
                <a:lnTo>
                  <a:pt x="3512057" y="25400"/>
                </a:lnTo>
                <a:lnTo>
                  <a:pt x="3528949" y="38100"/>
                </a:lnTo>
                <a:lnTo>
                  <a:pt x="3601339" y="38100"/>
                </a:lnTo>
                <a:lnTo>
                  <a:pt x="3584702" y="25400"/>
                </a:lnTo>
                <a:close/>
              </a:path>
              <a:path w="3824604" h="2108200">
                <a:moveTo>
                  <a:pt x="3550539" y="12700"/>
                </a:moveTo>
                <a:lnTo>
                  <a:pt x="272796" y="12700"/>
                </a:lnTo>
                <a:lnTo>
                  <a:pt x="255524" y="25400"/>
                </a:lnTo>
                <a:lnTo>
                  <a:pt x="3567810" y="25400"/>
                </a:lnTo>
                <a:lnTo>
                  <a:pt x="3550539" y="12700"/>
                </a:lnTo>
                <a:close/>
              </a:path>
              <a:path w="3824604" h="2108200">
                <a:moveTo>
                  <a:pt x="3478276" y="0"/>
                </a:moveTo>
                <a:lnTo>
                  <a:pt x="345186" y="0"/>
                </a:lnTo>
                <a:lnTo>
                  <a:pt x="326644" y="12700"/>
                </a:lnTo>
                <a:lnTo>
                  <a:pt x="3496691" y="12700"/>
                </a:lnTo>
                <a:lnTo>
                  <a:pt x="3478276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00250" y="4357623"/>
            <a:ext cx="3357879" cy="2072005"/>
          </a:xfrm>
          <a:custGeom>
            <a:avLst/>
            <a:gdLst/>
            <a:ahLst/>
            <a:cxnLst/>
            <a:rect l="l" t="t" r="r" b="b"/>
            <a:pathLst>
              <a:path w="3357879" h="2072004">
                <a:moveTo>
                  <a:pt x="3012313" y="0"/>
                </a:moveTo>
                <a:lnTo>
                  <a:pt x="345313" y="0"/>
                </a:lnTo>
                <a:lnTo>
                  <a:pt x="298447" y="3153"/>
                </a:lnTo>
                <a:lnTo>
                  <a:pt x="253500" y="12340"/>
                </a:lnTo>
                <a:lnTo>
                  <a:pt x="210883" y="27148"/>
                </a:lnTo>
                <a:lnTo>
                  <a:pt x="171007" y="47164"/>
                </a:lnTo>
                <a:lnTo>
                  <a:pt x="134284" y="71975"/>
                </a:lnTo>
                <a:lnTo>
                  <a:pt x="101123" y="101171"/>
                </a:lnTo>
                <a:lnTo>
                  <a:pt x="71937" y="134338"/>
                </a:lnTo>
                <a:lnTo>
                  <a:pt x="47135" y="171064"/>
                </a:lnTo>
                <a:lnTo>
                  <a:pt x="27130" y="210937"/>
                </a:lnTo>
                <a:lnTo>
                  <a:pt x="12331" y="253544"/>
                </a:lnTo>
                <a:lnTo>
                  <a:pt x="3151" y="298473"/>
                </a:lnTo>
                <a:lnTo>
                  <a:pt x="0" y="345313"/>
                </a:lnTo>
                <a:lnTo>
                  <a:pt x="0" y="1726463"/>
                </a:lnTo>
                <a:lnTo>
                  <a:pt x="3151" y="1773315"/>
                </a:lnTo>
                <a:lnTo>
                  <a:pt x="12331" y="1818252"/>
                </a:lnTo>
                <a:lnTo>
                  <a:pt x="27130" y="1860862"/>
                </a:lnTo>
                <a:lnTo>
                  <a:pt x="47135" y="1900733"/>
                </a:lnTo>
                <a:lnTo>
                  <a:pt x="71937" y="1937455"/>
                </a:lnTo>
                <a:lnTo>
                  <a:pt x="101123" y="1970616"/>
                </a:lnTo>
                <a:lnTo>
                  <a:pt x="134284" y="1999803"/>
                </a:lnTo>
                <a:lnTo>
                  <a:pt x="171007" y="2024607"/>
                </a:lnTo>
                <a:lnTo>
                  <a:pt x="210883" y="2044615"/>
                </a:lnTo>
                <a:lnTo>
                  <a:pt x="253500" y="2059416"/>
                </a:lnTo>
                <a:lnTo>
                  <a:pt x="298447" y="2068598"/>
                </a:lnTo>
                <a:lnTo>
                  <a:pt x="345313" y="2071751"/>
                </a:lnTo>
                <a:lnTo>
                  <a:pt x="3012313" y="2071751"/>
                </a:lnTo>
                <a:lnTo>
                  <a:pt x="3059152" y="2068598"/>
                </a:lnTo>
                <a:lnTo>
                  <a:pt x="3104081" y="2059416"/>
                </a:lnTo>
                <a:lnTo>
                  <a:pt x="3146688" y="2044615"/>
                </a:lnTo>
                <a:lnTo>
                  <a:pt x="3186561" y="2024607"/>
                </a:lnTo>
                <a:lnTo>
                  <a:pt x="3223287" y="1999803"/>
                </a:lnTo>
                <a:lnTo>
                  <a:pt x="3256454" y="1970616"/>
                </a:lnTo>
                <a:lnTo>
                  <a:pt x="3285650" y="1937455"/>
                </a:lnTo>
                <a:lnTo>
                  <a:pt x="3310461" y="1900733"/>
                </a:lnTo>
                <a:lnTo>
                  <a:pt x="3330477" y="1860862"/>
                </a:lnTo>
                <a:lnTo>
                  <a:pt x="3345285" y="1818252"/>
                </a:lnTo>
                <a:lnTo>
                  <a:pt x="3354472" y="1773315"/>
                </a:lnTo>
                <a:lnTo>
                  <a:pt x="3357626" y="1726463"/>
                </a:lnTo>
                <a:lnTo>
                  <a:pt x="3357626" y="345313"/>
                </a:lnTo>
                <a:lnTo>
                  <a:pt x="3354472" y="298473"/>
                </a:lnTo>
                <a:lnTo>
                  <a:pt x="3345285" y="253544"/>
                </a:lnTo>
                <a:lnTo>
                  <a:pt x="3330477" y="210937"/>
                </a:lnTo>
                <a:lnTo>
                  <a:pt x="3310461" y="171064"/>
                </a:lnTo>
                <a:lnTo>
                  <a:pt x="3285650" y="134338"/>
                </a:lnTo>
                <a:lnTo>
                  <a:pt x="3256454" y="101171"/>
                </a:lnTo>
                <a:lnTo>
                  <a:pt x="3223287" y="71975"/>
                </a:lnTo>
                <a:lnTo>
                  <a:pt x="3186561" y="47164"/>
                </a:lnTo>
                <a:lnTo>
                  <a:pt x="3146688" y="27148"/>
                </a:lnTo>
                <a:lnTo>
                  <a:pt x="3104081" y="12340"/>
                </a:lnTo>
                <a:lnTo>
                  <a:pt x="3059152" y="3153"/>
                </a:lnTo>
                <a:lnTo>
                  <a:pt x="3012313" y="0"/>
                </a:lnTo>
                <a:close/>
              </a:path>
            </a:pathLst>
          </a:custGeom>
          <a:solidFill>
            <a:srgbClr val="DCE6F1">
              <a:alpha val="3490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81200" y="4340225"/>
            <a:ext cx="3395979" cy="2108200"/>
          </a:xfrm>
          <a:custGeom>
            <a:avLst/>
            <a:gdLst/>
            <a:ahLst/>
            <a:cxnLst/>
            <a:rect l="l" t="t" r="r" b="b"/>
            <a:pathLst>
              <a:path w="3395979" h="2108200">
                <a:moveTo>
                  <a:pt x="3140075" y="2095500"/>
                </a:moveTo>
                <a:lnTo>
                  <a:pt x="256539" y="2095500"/>
                </a:lnTo>
                <a:lnTo>
                  <a:pt x="273938" y="2108200"/>
                </a:lnTo>
                <a:lnTo>
                  <a:pt x="3122803" y="2108200"/>
                </a:lnTo>
                <a:lnTo>
                  <a:pt x="3140075" y="2095500"/>
                </a:lnTo>
                <a:close/>
              </a:path>
              <a:path w="3395979" h="2108200">
                <a:moveTo>
                  <a:pt x="312293" y="2082800"/>
                </a:moveTo>
                <a:lnTo>
                  <a:pt x="223012" y="2082800"/>
                </a:lnTo>
                <a:lnTo>
                  <a:pt x="239522" y="2095500"/>
                </a:lnTo>
                <a:lnTo>
                  <a:pt x="329438" y="2095500"/>
                </a:lnTo>
                <a:lnTo>
                  <a:pt x="312293" y="2082800"/>
                </a:lnTo>
                <a:close/>
              </a:path>
              <a:path w="3395979" h="2108200">
                <a:moveTo>
                  <a:pt x="3173476" y="2082800"/>
                </a:moveTo>
                <a:lnTo>
                  <a:pt x="3083179" y="2082800"/>
                </a:lnTo>
                <a:lnTo>
                  <a:pt x="3066161" y="2095500"/>
                </a:lnTo>
                <a:lnTo>
                  <a:pt x="3156966" y="2095500"/>
                </a:lnTo>
                <a:lnTo>
                  <a:pt x="3173476" y="2082800"/>
                </a:lnTo>
                <a:close/>
              </a:path>
              <a:path w="3395979" h="2108200">
                <a:moveTo>
                  <a:pt x="201675" y="63500"/>
                </a:moveTo>
                <a:lnTo>
                  <a:pt x="160274" y="63500"/>
                </a:lnTo>
                <a:lnTo>
                  <a:pt x="145923" y="76200"/>
                </a:lnTo>
                <a:lnTo>
                  <a:pt x="106425" y="114300"/>
                </a:lnTo>
                <a:lnTo>
                  <a:pt x="72136" y="152400"/>
                </a:lnTo>
                <a:lnTo>
                  <a:pt x="43814" y="190500"/>
                </a:lnTo>
                <a:lnTo>
                  <a:pt x="35687" y="215900"/>
                </a:lnTo>
                <a:lnTo>
                  <a:pt x="28448" y="228600"/>
                </a:lnTo>
                <a:lnTo>
                  <a:pt x="21970" y="241300"/>
                </a:lnTo>
                <a:lnTo>
                  <a:pt x="16256" y="266700"/>
                </a:lnTo>
                <a:lnTo>
                  <a:pt x="11302" y="279400"/>
                </a:lnTo>
                <a:lnTo>
                  <a:pt x="7366" y="292100"/>
                </a:lnTo>
                <a:lnTo>
                  <a:pt x="4191" y="317500"/>
                </a:lnTo>
                <a:lnTo>
                  <a:pt x="1905" y="330200"/>
                </a:lnTo>
                <a:lnTo>
                  <a:pt x="507" y="355600"/>
                </a:lnTo>
                <a:lnTo>
                  <a:pt x="0" y="368300"/>
                </a:lnTo>
                <a:lnTo>
                  <a:pt x="0" y="1752600"/>
                </a:lnTo>
                <a:lnTo>
                  <a:pt x="381" y="1765300"/>
                </a:lnTo>
                <a:lnTo>
                  <a:pt x="1905" y="1790700"/>
                </a:lnTo>
                <a:lnTo>
                  <a:pt x="4318" y="1803400"/>
                </a:lnTo>
                <a:lnTo>
                  <a:pt x="7493" y="1828800"/>
                </a:lnTo>
                <a:lnTo>
                  <a:pt x="11556" y="1841500"/>
                </a:lnTo>
                <a:lnTo>
                  <a:pt x="16510" y="1854200"/>
                </a:lnTo>
                <a:lnTo>
                  <a:pt x="22225" y="1879600"/>
                </a:lnTo>
                <a:lnTo>
                  <a:pt x="28829" y="1892300"/>
                </a:lnTo>
                <a:lnTo>
                  <a:pt x="36068" y="1905000"/>
                </a:lnTo>
                <a:lnTo>
                  <a:pt x="44195" y="1930400"/>
                </a:lnTo>
                <a:lnTo>
                  <a:pt x="72643" y="1968500"/>
                </a:lnTo>
                <a:lnTo>
                  <a:pt x="107061" y="2006600"/>
                </a:lnTo>
                <a:lnTo>
                  <a:pt x="146685" y="2044700"/>
                </a:lnTo>
                <a:lnTo>
                  <a:pt x="161036" y="2057400"/>
                </a:lnTo>
                <a:lnTo>
                  <a:pt x="175894" y="2057400"/>
                </a:lnTo>
                <a:lnTo>
                  <a:pt x="191007" y="2070100"/>
                </a:lnTo>
                <a:lnTo>
                  <a:pt x="206882" y="2082800"/>
                </a:lnTo>
                <a:lnTo>
                  <a:pt x="279019" y="2082800"/>
                </a:lnTo>
                <a:lnTo>
                  <a:pt x="262763" y="2070100"/>
                </a:lnTo>
                <a:lnTo>
                  <a:pt x="231267" y="2070100"/>
                </a:lnTo>
                <a:lnTo>
                  <a:pt x="201422" y="2044700"/>
                </a:lnTo>
                <a:lnTo>
                  <a:pt x="187198" y="2044700"/>
                </a:lnTo>
                <a:lnTo>
                  <a:pt x="173355" y="2032000"/>
                </a:lnTo>
                <a:lnTo>
                  <a:pt x="159893" y="2019300"/>
                </a:lnTo>
                <a:lnTo>
                  <a:pt x="147066" y="2019300"/>
                </a:lnTo>
                <a:lnTo>
                  <a:pt x="111506" y="1981200"/>
                </a:lnTo>
                <a:lnTo>
                  <a:pt x="81152" y="1943100"/>
                </a:lnTo>
                <a:lnTo>
                  <a:pt x="56387" y="1892300"/>
                </a:lnTo>
                <a:lnTo>
                  <a:pt x="49656" y="1879600"/>
                </a:lnTo>
                <a:lnTo>
                  <a:pt x="43561" y="1866900"/>
                </a:lnTo>
                <a:lnTo>
                  <a:pt x="38226" y="1854200"/>
                </a:lnTo>
                <a:lnTo>
                  <a:pt x="33527" y="1841500"/>
                </a:lnTo>
                <a:lnTo>
                  <a:pt x="29718" y="1816100"/>
                </a:lnTo>
                <a:lnTo>
                  <a:pt x="26797" y="1803400"/>
                </a:lnTo>
                <a:lnTo>
                  <a:pt x="24511" y="1790700"/>
                </a:lnTo>
                <a:lnTo>
                  <a:pt x="23241" y="1765300"/>
                </a:lnTo>
                <a:lnTo>
                  <a:pt x="22860" y="1752600"/>
                </a:lnTo>
                <a:lnTo>
                  <a:pt x="22860" y="368300"/>
                </a:lnTo>
                <a:lnTo>
                  <a:pt x="23368" y="355600"/>
                </a:lnTo>
                <a:lnTo>
                  <a:pt x="24637" y="330200"/>
                </a:lnTo>
                <a:lnTo>
                  <a:pt x="26797" y="317500"/>
                </a:lnTo>
                <a:lnTo>
                  <a:pt x="29844" y="304800"/>
                </a:lnTo>
                <a:lnTo>
                  <a:pt x="33655" y="279400"/>
                </a:lnTo>
                <a:lnTo>
                  <a:pt x="38226" y="266700"/>
                </a:lnTo>
                <a:lnTo>
                  <a:pt x="43561" y="254000"/>
                </a:lnTo>
                <a:lnTo>
                  <a:pt x="49783" y="241300"/>
                </a:lnTo>
                <a:lnTo>
                  <a:pt x="56514" y="215900"/>
                </a:lnTo>
                <a:lnTo>
                  <a:pt x="81280" y="177800"/>
                </a:lnTo>
                <a:lnTo>
                  <a:pt x="111632" y="139700"/>
                </a:lnTo>
                <a:lnTo>
                  <a:pt x="147193" y="101600"/>
                </a:lnTo>
                <a:lnTo>
                  <a:pt x="160147" y="101600"/>
                </a:lnTo>
                <a:lnTo>
                  <a:pt x="173481" y="88900"/>
                </a:lnTo>
                <a:lnTo>
                  <a:pt x="187451" y="76200"/>
                </a:lnTo>
                <a:lnTo>
                  <a:pt x="201675" y="63500"/>
                </a:lnTo>
                <a:close/>
              </a:path>
              <a:path w="3395979" h="2108200">
                <a:moveTo>
                  <a:pt x="3114548" y="2070100"/>
                </a:moveTo>
                <a:lnTo>
                  <a:pt x="280669" y="2070100"/>
                </a:lnTo>
                <a:lnTo>
                  <a:pt x="296799" y="2082800"/>
                </a:lnTo>
                <a:lnTo>
                  <a:pt x="3098419" y="2082800"/>
                </a:lnTo>
                <a:lnTo>
                  <a:pt x="3114548" y="2070100"/>
                </a:lnTo>
                <a:close/>
              </a:path>
              <a:path w="3395979" h="2108200">
                <a:moveTo>
                  <a:pt x="3234690" y="63500"/>
                </a:moveTo>
                <a:lnTo>
                  <a:pt x="3194177" y="63500"/>
                </a:lnTo>
                <a:lnTo>
                  <a:pt x="3208528" y="76200"/>
                </a:lnTo>
                <a:lnTo>
                  <a:pt x="3222371" y="88900"/>
                </a:lnTo>
                <a:lnTo>
                  <a:pt x="3235705" y="101600"/>
                </a:lnTo>
                <a:lnTo>
                  <a:pt x="3248660" y="101600"/>
                </a:lnTo>
                <a:lnTo>
                  <a:pt x="3260979" y="114300"/>
                </a:lnTo>
                <a:lnTo>
                  <a:pt x="3294888" y="152400"/>
                </a:lnTo>
                <a:lnTo>
                  <a:pt x="3323336" y="190500"/>
                </a:lnTo>
                <a:lnTo>
                  <a:pt x="3345941" y="241300"/>
                </a:lnTo>
                <a:lnTo>
                  <a:pt x="3352165" y="254000"/>
                </a:lnTo>
                <a:lnTo>
                  <a:pt x="3357499" y="266700"/>
                </a:lnTo>
                <a:lnTo>
                  <a:pt x="3362071" y="279400"/>
                </a:lnTo>
                <a:lnTo>
                  <a:pt x="3365880" y="304800"/>
                </a:lnTo>
                <a:lnTo>
                  <a:pt x="3368802" y="317500"/>
                </a:lnTo>
                <a:lnTo>
                  <a:pt x="3370961" y="330200"/>
                </a:lnTo>
                <a:lnTo>
                  <a:pt x="3372358" y="355600"/>
                </a:lnTo>
                <a:lnTo>
                  <a:pt x="3372739" y="368300"/>
                </a:lnTo>
                <a:lnTo>
                  <a:pt x="3372739" y="1752600"/>
                </a:lnTo>
                <a:lnTo>
                  <a:pt x="3372358" y="1765300"/>
                </a:lnTo>
                <a:lnTo>
                  <a:pt x="3370961" y="1790700"/>
                </a:lnTo>
                <a:lnTo>
                  <a:pt x="3368802" y="1803400"/>
                </a:lnTo>
                <a:lnTo>
                  <a:pt x="3365754" y="1816100"/>
                </a:lnTo>
                <a:lnTo>
                  <a:pt x="3362071" y="1841500"/>
                </a:lnTo>
                <a:lnTo>
                  <a:pt x="3357372" y="1854200"/>
                </a:lnTo>
                <a:lnTo>
                  <a:pt x="3352038" y="1866900"/>
                </a:lnTo>
                <a:lnTo>
                  <a:pt x="3345941" y="1879600"/>
                </a:lnTo>
                <a:lnTo>
                  <a:pt x="3339084" y="1892300"/>
                </a:lnTo>
                <a:lnTo>
                  <a:pt x="3331464" y="1917700"/>
                </a:lnTo>
                <a:lnTo>
                  <a:pt x="3304921" y="1955800"/>
                </a:lnTo>
                <a:lnTo>
                  <a:pt x="3272663" y="1993900"/>
                </a:lnTo>
                <a:lnTo>
                  <a:pt x="3248533" y="2019300"/>
                </a:lnTo>
                <a:lnTo>
                  <a:pt x="3235579" y="2019300"/>
                </a:lnTo>
                <a:lnTo>
                  <a:pt x="3222244" y="2032000"/>
                </a:lnTo>
                <a:lnTo>
                  <a:pt x="3208401" y="2044700"/>
                </a:lnTo>
                <a:lnTo>
                  <a:pt x="3194050" y="2044700"/>
                </a:lnTo>
                <a:lnTo>
                  <a:pt x="3179317" y="2057400"/>
                </a:lnTo>
                <a:lnTo>
                  <a:pt x="3164204" y="2070100"/>
                </a:lnTo>
                <a:lnTo>
                  <a:pt x="3132836" y="2070100"/>
                </a:lnTo>
                <a:lnTo>
                  <a:pt x="3116579" y="2082800"/>
                </a:lnTo>
                <a:lnTo>
                  <a:pt x="3189859" y="2082800"/>
                </a:lnTo>
                <a:lnTo>
                  <a:pt x="3220720" y="2057400"/>
                </a:lnTo>
                <a:lnTo>
                  <a:pt x="3235452" y="2057400"/>
                </a:lnTo>
                <a:lnTo>
                  <a:pt x="3276600" y="2019300"/>
                </a:lnTo>
                <a:lnTo>
                  <a:pt x="3312667" y="1981200"/>
                </a:lnTo>
                <a:lnTo>
                  <a:pt x="3343148" y="1943100"/>
                </a:lnTo>
                <a:lnTo>
                  <a:pt x="3351784" y="1917700"/>
                </a:lnTo>
                <a:lnTo>
                  <a:pt x="3360039" y="1905000"/>
                </a:lnTo>
                <a:lnTo>
                  <a:pt x="3367151" y="1892300"/>
                </a:lnTo>
                <a:lnTo>
                  <a:pt x="3373754" y="1879600"/>
                </a:lnTo>
                <a:lnTo>
                  <a:pt x="3379342" y="1854200"/>
                </a:lnTo>
                <a:lnTo>
                  <a:pt x="3384296" y="1841500"/>
                </a:lnTo>
                <a:lnTo>
                  <a:pt x="3388360" y="1828800"/>
                </a:lnTo>
                <a:lnTo>
                  <a:pt x="3391535" y="1803400"/>
                </a:lnTo>
                <a:lnTo>
                  <a:pt x="3393821" y="1790700"/>
                </a:lnTo>
                <a:lnTo>
                  <a:pt x="3395217" y="1765300"/>
                </a:lnTo>
                <a:lnTo>
                  <a:pt x="3395599" y="1752600"/>
                </a:lnTo>
                <a:lnTo>
                  <a:pt x="3395599" y="368300"/>
                </a:lnTo>
                <a:lnTo>
                  <a:pt x="3395091" y="355600"/>
                </a:lnTo>
                <a:lnTo>
                  <a:pt x="3393694" y="330200"/>
                </a:lnTo>
                <a:lnTo>
                  <a:pt x="3391408" y="317500"/>
                </a:lnTo>
                <a:lnTo>
                  <a:pt x="3388105" y="292100"/>
                </a:lnTo>
                <a:lnTo>
                  <a:pt x="3384041" y="279400"/>
                </a:lnTo>
                <a:lnTo>
                  <a:pt x="3379089" y="254000"/>
                </a:lnTo>
                <a:lnTo>
                  <a:pt x="3373374" y="241300"/>
                </a:lnTo>
                <a:lnTo>
                  <a:pt x="3366897" y="228600"/>
                </a:lnTo>
                <a:lnTo>
                  <a:pt x="3359530" y="215900"/>
                </a:lnTo>
                <a:lnTo>
                  <a:pt x="3351403" y="190500"/>
                </a:lnTo>
                <a:lnTo>
                  <a:pt x="3322954" y="152400"/>
                </a:lnTo>
                <a:lnTo>
                  <a:pt x="3288538" y="114300"/>
                </a:lnTo>
                <a:lnTo>
                  <a:pt x="3248914" y="76200"/>
                </a:lnTo>
                <a:lnTo>
                  <a:pt x="3234690" y="63500"/>
                </a:lnTo>
                <a:close/>
              </a:path>
              <a:path w="3395979" h="2108200">
                <a:moveTo>
                  <a:pt x="266954" y="2057400"/>
                </a:moveTo>
                <a:lnTo>
                  <a:pt x="249300" y="2057400"/>
                </a:lnTo>
                <a:lnTo>
                  <a:pt x="264922" y="2070100"/>
                </a:lnTo>
                <a:lnTo>
                  <a:pt x="282320" y="2070100"/>
                </a:lnTo>
                <a:lnTo>
                  <a:pt x="266954" y="2057400"/>
                </a:lnTo>
                <a:close/>
              </a:path>
              <a:path w="3395979" h="2108200">
                <a:moveTo>
                  <a:pt x="3161029" y="2057400"/>
                </a:moveTo>
                <a:lnTo>
                  <a:pt x="3127883" y="2057400"/>
                </a:lnTo>
                <a:lnTo>
                  <a:pt x="3112389" y="2070100"/>
                </a:lnTo>
                <a:lnTo>
                  <a:pt x="3145790" y="2070100"/>
                </a:lnTo>
                <a:lnTo>
                  <a:pt x="3161029" y="2057400"/>
                </a:lnTo>
                <a:close/>
              </a:path>
              <a:path w="3395979" h="2108200">
                <a:moveTo>
                  <a:pt x="208533" y="2032000"/>
                </a:moveTo>
                <a:lnTo>
                  <a:pt x="191007" y="2032000"/>
                </a:lnTo>
                <a:lnTo>
                  <a:pt x="204977" y="2044700"/>
                </a:lnTo>
                <a:lnTo>
                  <a:pt x="219329" y="2057400"/>
                </a:lnTo>
                <a:lnTo>
                  <a:pt x="251713" y="2057400"/>
                </a:lnTo>
                <a:lnTo>
                  <a:pt x="236855" y="2044700"/>
                </a:lnTo>
                <a:lnTo>
                  <a:pt x="222504" y="2044700"/>
                </a:lnTo>
                <a:lnTo>
                  <a:pt x="208533" y="2032000"/>
                </a:lnTo>
                <a:close/>
              </a:path>
              <a:path w="3395979" h="2108200">
                <a:moveTo>
                  <a:pt x="3204210" y="2032000"/>
                </a:moveTo>
                <a:lnTo>
                  <a:pt x="3186429" y="2032000"/>
                </a:lnTo>
                <a:lnTo>
                  <a:pt x="3172333" y="2044700"/>
                </a:lnTo>
                <a:lnTo>
                  <a:pt x="3157982" y="2044700"/>
                </a:lnTo>
                <a:lnTo>
                  <a:pt x="3142996" y="2057400"/>
                </a:lnTo>
                <a:lnTo>
                  <a:pt x="3175762" y="2057400"/>
                </a:lnTo>
                <a:lnTo>
                  <a:pt x="3190240" y="2044700"/>
                </a:lnTo>
                <a:lnTo>
                  <a:pt x="3204210" y="2032000"/>
                </a:lnTo>
                <a:close/>
              </a:path>
              <a:path w="3395979" h="2108200">
                <a:moveTo>
                  <a:pt x="237744" y="63500"/>
                </a:moveTo>
                <a:lnTo>
                  <a:pt x="219837" y="63500"/>
                </a:lnTo>
                <a:lnTo>
                  <a:pt x="205486" y="76200"/>
                </a:lnTo>
                <a:lnTo>
                  <a:pt x="191516" y="88900"/>
                </a:lnTo>
                <a:lnTo>
                  <a:pt x="177926" y="88900"/>
                </a:lnTo>
                <a:lnTo>
                  <a:pt x="164845" y="101600"/>
                </a:lnTo>
                <a:lnTo>
                  <a:pt x="152145" y="114300"/>
                </a:lnTo>
                <a:lnTo>
                  <a:pt x="140081" y="127000"/>
                </a:lnTo>
                <a:lnTo>
                  <a:pt x="128524" y="127000"/>
                </a:lnTo>
                <a:lnTo>
                  <a:pt x="96900" y="165100"/>
                </a:lnTo>
                <a:lnTo>
                  <a:pt x="70866" y="215900"/>
                </a:lnTo>
                <a:lnTo>
                  <a:pt x="63500" y="228600"/>
                </a:lnTo>
                <a:lnTo>
                  <a:pt x="45593" y="266700"/>
                </a:lnTo>
                <a:lnTo>
                  <a:pt x="37337" y="304800"/>
                </a:lnTo>
                <a:lnTo>
                  <a:pt x="34417" y="317500"/>
                </a:lnTo>
                <a:lnTo>
                  <a:pt x="32257" y="330200"/>
                </a:lnTo>
                <a:lnTo>
                  <a:pt x="30987" y="355600"/>
                </a:lnTo>
                <a:lnTo>
                  <a:pt x="30480" y="368300"/>
                </a:lnTo>
                <a:lnTo>
                  <a:pt x="30480" y="1752600"/>
                </a:lnTo>
                <a:lnTo>
                  <a:pt x="30861" y="1765300"/>
                </a:lnTo>
                <a:lnTo>
                  <a:pt x="32131" y="1778000"/>
                </a:lnTo>
                <a:lnTo>
                  <a:pt x="34289" y="1803400"/>
                </a:lnTo>
                <a:lnTo>
                  <a:pt x="37083" y="1816100"/>
                </a:lnTo>
                <a:lnTo>
                  <a:pt x="40893" y="1828800"/>
                </a:lnTo>
                <a:lnTo>
                  <a:pt x="45338" y="1854200"/>
                </a:lnTo>
                <a:lnTo>
                  <a:pt x="63245" y="1892300"/>
                </a:lnTo>
                <a:lnTo>
                  <a:pt x="87375" y="1930400"/>
                </a:lnTo>
                <a:lnTo>
                  <a:pt x="96647" y="1955800"/>
                </a:lnTo>
                <a:lnTo>
                  <a:pt x="106552" y="1968500"/>
                </a:lnTo>
                <a:lnTo>
                  <a:pt x="117093" y="1968500"/>
                </a:lnTo>
                <a:lnTo>
                  <a:pt x="128143" y="1981200"/>
                </a:lnTo>
                <a:lnTo>
                  <a:pt x="139700" y="1993900"/>
                </a:lnTo>
                <a:lnTo>
                  <a:pt x="151764" y="2006600"/>
                </a:lnTo>
                <a:lnTo>
                  <a:pt x="164337" y="2019300"/>
                </a:lnTo>
                <a:lnTo>
                  <a:pt x="177419" y="2032000"/>
                </a:lnTo>
                <a:lnTo>
                  <a:pt x="194818" y="2032000"/>
                </a:lnTo>
                <a:lnTo>
                  <a:pt x="181482" y="2019300"/>
                </a:lnTo>
                <a:lnTo>
                  <a:pt x="168782" y="2006600"/>
                </a:lnTo>
                <a:lnTo>
                  <a:pt x="156463" y="2006600"/>
                </a:lnTo>
                <a:lnTo>
                  <a:pt x="144652" y="1993900"/>
                </a:lnTo>
                <a:lnTo>
                  <a:pt x="112268" y="1955800"/>
                </a:lnTo>
                <a:lnTo>
                  <a:pt x="85089" y="1917700"/>
                </a:lnTo>
                <a:lnTo>
                  <a:pt x="63626" y="1879600"/>
                </a:lnTo>
                <a:lnTo>
                  <a:pt x="52577" y="1841500"/>
                </a:lnTo>
                <a:lnTo>
                  <a:pt x="48260" y="1828800"/>
                </a:lnTo>
                <a:lnTo>
                  <a:pt x="44576" y="1816100"/>
                </a:lnTo>
                <a:lnTo>
                  <a:pt x="41782" y="1803400"/>
                </a:lnTo>
                <a:lnTo>
                  <a:pt x="39624" y="1778000"/>
                </a:lnTo>
                <a:lnTo>
                  <a:pt x="38481" y="1765300"/>
                </a:lnTo>
                <a:lnTo>
                  <a:pt x="38100" y="1752600"/>
                </a:lnTo>
                <a:lnTo>
                  <a:pt x="38100" y="368300"/>
                </a:lnTo>
                <a:lnTo>
                  <a:pt x="39877" y="330200"/>
                </a:lnTo>
                <a:lnTo>
                  <a:pt x="48513" y="292100"/>
                </a:lnTo>
                <a:lnTo>
                  <a:pt x="52958" y="266700"/>
                </a:lnTo>
                <a:lnTo>
                  <a:pt x="70485" y="228600"/>
                </a:lnTo>
                <a:lnTo>
                  <a:pt x="94106" y="190500"/>
                </a:lnTo>
                <a:lnTo>
                  <a:pt x="123189" y="152400"/>
                </a:lnTo>
                <a:lnTo>
                  <a:pt x="157225" y="114300"/>
                </a:lnTo>
                <a:lnTo>
                  <a:pt x="169544" y="101600"/>
                </a:lnTo>
                <a:lnTo>
                  <a:pt x="182244" y="101600"/>
                </a:lnTo>
                <a:lnTo>
                  <a:pt x="195580" y="88900"/>
                </a:lnTo>
                <a:lnTo>
                  <a:pt x="209295" y="76200"/>
                </a:lnTo>
                <a:lnTo>
                  <a:pt x="223393" y="76200"/>
                </a:lnTo>
                <a:lnTo>
                  <a:pt x="237744" y="63500"/>
                </a:lnTo>
                <a:close/>
              </a:path>
              <a:path w="3395979" h="2108200">
                <a:moveTo>
                  <a:pt x="3176397" y="63500"/>
                </a:moveTo>
                <a:lnTo>
                  <a:pt x="3158744" y="63500"/>
                </a:lnTo>
                <a:lnTo>
                  <a:pt x="3173222" y="76200"/>
                </a:lnTo>
                <a:lnTo>
                  <a:pt x="3187191" y="76200"/>
                </a:lnTo>
                <a:lnTo>
                  <a:pt x="3200908" y="88900"/>
                </a:lnTo>
                <a:lnTo>
                  <a:pt x="3214116" y="101600"/>
                </a:lnTo>
                <a:lnTo>
                  <a:pt x="3226942" y="101600"/>
                </a:lnTo>
                <a:lnTo>
                  <a:pt x="3239135" y="114300"/>
                </a:lnTo>
                <a:lnTo>
                  <a:pt x="3273044" y="152400"/>
                </a:lnTo>
                <a:lnTo>
                  <a:pt x="3302127" y="190500"/>
                </a:lnTo>
                <a:lnTo>
                  <a:pt x="3325622" y="228600"/>
                </a:lnTo>
                <a:lnTo>
                  <a:pt x="3343021" y="266700"/>
                </a:lnTo>
                <a:lnTo>
                  <a:pt x="3347466" y="292100"/>
                </a:lnTo>
                <a:lnTo>
                  <a:pt x="3351022" y="304800"/>
                </a:lnTo>
                <a:lnTo>
                  <a:pt x="3353816" y="317500"/>
                </a:lnTo>
                <a:lnTo>
                  <a:pt x="3355848" y="330200"/>
                </a:lnTo>
                <a:lnTo>
                  <a:pt x="3357117" y="355600"/>
                </a:lnTo>
                <a:lnTo>
                  <a:pt x="3357626" y="368300"/>
                </a:lnTo>
                <a:lnTo>
                  <a:pt x="3357499" y="1752600"/>
                </a:lnTo>
                <a:lnTo>
                  <a:pt x="3357117" y="1765300"/>
                </a:lnTo>
                <a:lnTo>
                  <a:pt x="3355848" y="1778000"/>
                </a:lnTo>
                <a:lnTo>
                  <a:pt x="3353689" y="1803400"/>
                </a:lnTo>
                <a:lnTo>
                  <a:pt x="3350767" y="1816100"/>
                </a:lnTo>
                <a:lnTo>
                  <a:pt x="3347212" y="1828800"/>
                </a:lnTo>
                <a:lnTo>
                  <a:pt x="3342766" y="1841500"/>
                </a:lnTo>
                <a:lnTo>
                  <a:pt x="3337560" y="1866900"/>
                </a:lnTo>
                <a:lnTo>
                  <a:pt x="3318002" y="1905000"/>
                </a:lnTo>
                <a:lnTo>
                  <a:pt x="3292475" y="1943100"/>
                </a:lnTo>
                <a:lnTo>
                  <a:pt x="3261614" y="1981200"/>
                </a:lnTo>
                <a:lnTo>
                  <a:pt x="3238500" y="2006600"/>
                </a:lnTo>
                <a:lnTo>
                  <a:pt x="3226180" y="2006600"/>
                </a:lnTo>
                <a:lnTo>
                  <a:pt x="3213354" y="2019300"/>
                </a:lnTo>
                <a:lnTo>
                  <a:pt x="3200146" y="2032000"/>
                </a:lnTo>
                <a:lnTo>
                  <a:pt x="3217799" y="2032000"/>
                </a:lnTo>
                <a:lnTo>
                  <a:pt x="3255517" y="1993900"/>
                </a:lnTo>
                <a:lnTo>
                  <a:pt x="3278251" y="1968500"/>
                </a:lnTo>
                <a:lnTo>
                  <a:pt x="3288791" y="1968500"/>
                </a:lnTo>
                <a:lnTo>
                  <a:pt x="3298698" y="1955800"/>
                </a:lnTo>
                <a:lnTo>
                  <a:pt x="3307969" y="1943100"/>
                </a:lnTo>
                <a:lnTo>
                  <a:pt x="3316732" y="1917700"/>
                </a:lnTo>
                <a:lnTo>
                  <a:pt x="3324733" y="1905000"/>
                </a:lnTo>
                <a:lnTo>
                  <a:pt x="3344799" y="1866900"/>
                </a:lnTo>
                <a:lnTo>
                  <a:pt x="3354578" y="1828800"/>
                </a:lnTo>
                <a:lnTo>
                  <a:pt x="3358261" y="1816100"/>
                </a:lnTo>
                <a:lnTo>
                  <a:pt x="3364738" y="1765300"/>
                </a:lnTo>
                <a:lnTo>
                  <a:pt x="3365246" y="368300"/>
                </a:lnTo>
                <a:lnTo>
                  <a:pt x="3364738" y="355600"/>
                </a:lnTo>
                <a:lnTo>
                  <a:pt x="3363467" y="330200"/>
                </a:lnTo>
                <a:lnTo>
                  <a:pt x="3361309" y="317500"/>
                </a:lnTo>
                <a:lnTo>
                  <a:pt x="3358388" y="304800"/>
                </a:lnTo>
                <a:lnTo>
                  <a:pt x="3354704" y="292100"/>
                </a:lnTo>
                <a:lnTo>
                  <a:pt x="3350260" y="266700"/>
                </a:lnTo>
                <a:lnTo>
                  <a:pt x="3345053" y="254000"/>
                </a:lnTo>
                <a:lnTo>
                  <a:pt x="3339084" y="241300"/>
                </a:lnTo>
                <a:lnTo>
                  <a:pt x="3332479" y="228600"/>
                </a:lnTo>
                <a:lnTo>
                  <a:pt x="3324987" y="215900"/>
                </a:lnTo>
                <a:lnTo>
                  <a:pt x="3316986" y="190500"/>
                </a:lnTo>
                <a:lnTo>
                  <a:pt x="3289173" y="152400"/>
                </a:lnTo>
                <a:lnTo>
                  <a:pt x="3267583" y="127000"/>
                </a:lnTo>
                <a:lnTo>
                  <a:pt x="3255899" y="127000"/>
                </a:lnTo>
                <a:lnTo>
                  <a:pt x="3243961" y="114300"/>
                </a:lnTo>
                <a:lnTo>
                  <a:pt x="3231261" y="101600"/>
                </a:lnTo>
                <a:lnTo>
                  <a:pt x="3218307" y="88900"/>
                </a:lnTo>
                <a:lnTo>
                  <a:pt x="3204717" y="88900"/>
                </a:lnTo>
                <a:lnTo>
                  <a:pt x="3176397" y="63500"/>
                </a:lnTo>
                <a:close/>
              </a:path>
              <a:path w="3395979" h="2108200">
                <a:moveTo>
                  <a:pt x="262889" y="38100"/>
                </a:moveTo>
                <a:lnTo>
                  <a:pt x="205994" y="38100"/>
                </a:lnTo>
                <a:lnTo>
                  <a:pt x="190119" y="50800"/>
                </a:lnTo>
                <a:lnTo>
                  <a:pt x="175132" y="63500"/>
                </a:lnTo>
                <a:lnTo>
                  <a:pt x="216407" y="63500"/>
                </a:lnTo>
                <a:lnTo>
                  <a:pt x="231520" y="50800"/>
                </a:lnTo>
                <a:lnTo>
                  <a:pt x="247014" y="50800"/>
                </a:lnTo>
                <a:lnTo>
                  <a:pt x="262889" y="38100"/>
                </a:lnTo>
                <a:close/>
              </a:path>
              <a:path w="3395979" h="2108200">
                <a:moveTo>
                  <a:pt x="283210" y="50800"/>
                </a:moveTo>
                <a:lnTo>
                  <a:pt x="249808" y="50800"/>
                </a:lnTo>
                <a:lnTo>
                  <a:pt x="234569" y="63500"/>
                </a:lnTo>
                <a:lnTo>
                  <a:pt x="267716" y="63500"/>
                </a:lnTo>
                <a:lnTo>
                  <a:pt x="283210" y="50800"/>
                </a:lnTo>
                <a:close/>
              </a:path>
              <a:path w="3395979" h="2108200">
                <a:moveTo>
                  <a:pt x="3146298" y="50800"/>
                </a:moveTo>
                <a:lnTo>
                  <a:pt x="3113404" y="50800"/>
                </a:lnTo>
                <a:lnTo>
                  <a:pt x="3128772" y="63500"/>
                </a:lnTo>
                <a:lnTo>
                  <a:pt x="3161538" y="63500"/>
                </a:lnTo>
                <a:lnTo>
                  <a:pt x="3146298" y="50800"/>
                </a:lnTo>
                <a:close/>
              </a:path>
              <a:path w="3395979" h="2108200">
                <a:moveTo>
                  <a:pt x="3188842" y="38100"/>
                </a:moveTo>
                <a:lnTo>
                  <a:pt x="3132963" y="38100"/>
                </a:lnTo>
                <a:lnTo>
                  <a:pt x="3148838" y="50800"/>
                </a:lnTo>
                <a:lnTo>
                  <a:pt x="3164332" y="50800"/>
                </a:lnTo>
                <a:lnTo>
                  <a:pt x="3179445" y="63500"/>
                </a:lnTo>
                <a:lnTo>
                  <a:pt x="3219830" y="63500"/>
                </a:lnTo>
                <a:lnTo>
                  <a:pt x="3204717" y="50800"/>
                </a:lnTo>
                <a:lnTo>
                  <a:pt x="3188842" y="38100"/>
                </a:lnTo>
                <a:close/>
              </a:path>
              <a:path w="3395979" h="2108200">
                <a:moveTo>
                  <a:pt x="331597" y="38100"/>
                </a:moveTo>
                <a:lnTo>
                  <a:pt x="297433" y="38100"/>
                </a:lnTo>
                <a:lnTo>
                  <a:pt x="281177" y="50800"/>
                </a:lnTo>
                <a:lnTo>
                  <a:pt x="314960" y="50800"/>
                </a:lnTo>
                <a:lnTo>
                  <a:pt x="331597" y="38100"/>
                </a:lnTo>
                <a:close/>
              </a:path>
              <a:path w="3395979" h="2108200">
                <a:moveTo>
                  <a:pt x="3098927" y="38100"/>
                </a:moveTo>
                <a:lnTo>
                  <a:pt x="3048635" y="38100"/>
                </a:lnTo>
                <a:lnTo>
                  <a:pt x="3065272" y="50800"/>
                </a:lnTo>
                <a:lnTo>
                  <a:pt x="3115055" y="50800"/>
                </a:lnTo>
                <a:lnTo>
                  <a:pt x="3098927" y="38100"/>
                </a:lnTo>
                <a:close/>
              </a:path>
              <a:path w="3395979" h="2108200">
                <a:moveTo>
                  <a:pt x="312419" y="25400"/>
                </a:moveTo>
                <a:lnTo>
                  <a:pt x="238632" y="25400"/>
                </a:lnTo>
                <a:lnTo>
                  <a:pt x="222123" y="38100"/>
                </a:lnTo>
                <a:lnTo>
                  <a:pt x="295656" y="38100"/>
                </a:lnTo>
                <a:lnTo>
                  <a:pt x="312419" y="25400"/>
                </a:lnTo>
                <a:close/>
              </a:path>
              <a:path w="3395979" h="2108200">
                <a:moveTo>
                  <a:pt x="3156077" y="25400"/>
                </a:moveTo>
                <a:lnTo>
                  <a:pt x="3083433" y="25400"/>
                </a:lnTo>
                <a:lnTo>
                  <a:pt x="3100324" y="38100"/>
                </a:lnTo>
                <a:lnTo>
                  <a:pt x="3172714" y="38100"/>
                </a:lnTo>
                <a:lnTo>
                  <a:pt x="3156077" y="25400"/>
                </a:lnTo>
                <a:close/>
              </a:path>
              <a:path w="3395979" h="2108200">
                <a:moveTo>
                  <a:pt x="3121914" y="12700"/>
                </a:moveTo>
                <a:lnTo>
                  <a:pt x="272795" y="12700"/>
                </a:lnTo>
                <a:lnTo>
                  <a:pt x="255524" y="25400"/>
                </a:lnTo>
                <a:lnTo>
                  <a:pt x="3139186" y="25400"/>
                </a:lnTo>
                <a:lnTo>
                  <a:pt x="3121914" y="12700"/>
                </a:lnTo>
                <a:close/>
              </a:path>
              <a:path w="3395979" h="2108200">
                <a:moveTo>
                  <a:pt x="3049651" y="0"/>
                </a:moveTo>
                <a:lnTo>
                  <a:pt x="345186" y="0"/>
                </a:lnTo>
                <a:lnTo>
                  <a:pt x="326644" y="12700"/>
                </a:lnTo>
                <a:lnTo>
                  <a:pt x="3068066" y="12700"/>
                </a:lnTo>
                <a:lnTo>
                  <a:pt x="304965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857875" y="4000500"/>
            <a:ext cx="1365250" cy="1435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05200" y="810768"/>
            <a:ext cx="2715768" cy="2941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80434" y="494030"/>
            <a:ext cx="2713101" cy="5836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150745" y="4490973"/>
            <a:ext cx="3118485" cy="16567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0000"/>
              </a:lnSpc>
            </a:pPr>
            <a:r>
              <a:rPr sz="1800" b="1" spc="-5" dirty="0">
                <a:latin typeface="Arial"/>
                <a:cs typeface="Arial"/>
              </a:rPr>
              <a:t>Серый </a:t>
            </a:r>
            <a:r>
              <a:rPr sz="1800" b="1" spc="-15" dirty="0">
                <a:latin typeface="Arial"/>
                <a:cs typeface="Arial"/>
              </a:rPr>
              <a:t>гонится за </a:t>
            </a:r>
            <a:r>
              <a:rPr sz="1800" b="1" spc="-5" dirty="0">
                <a:latin typeface="Arial"/>
                <a:cs typeface="Arial"/>
              </a:rPr>
              <a:t>белым,  </a:t>
            </a:r>
            <a:r>
              <a:rPr sz="1800" b="1" spc="-25" dirty="0">
                <a:latin typeface="Arial"/>
                <a:cs typeface="Arial"/>
              </a:rPr>
              <a:t>Хочет </a:t>
            </a:r>
            <a:r>
              <a:rPr sz="1800" b="1" spc="-5" dirty="0">
                <a:latin typeface="Arial"/>
                <a:cs typeface="Arial"/>
              </a:rPr>
              <a:t>белым пообедать.  </a:t>
            </a:r>
            <a:r>
              <a:rPr sz="1800" b="1" spc="5" dirty="0">
                <a:latin typeface="Arial"/>
                <a:cs typeface="Arial"/>
              </a:rPr>
              <a:t>Как </a:t>
            </a:r>
            <a:r>
              <a:rPr sz="1800" b="1" spc="-5" dirty="0">
                <a:latin typeface="Arial"/>
                <a:cs typeface="Arial"/>
              </a:rPr>
              <a:t>догонит </a:t>
            </a:r>
            <a:r>
              <a:rPr sz="1800" b="1" dirty="0">
                <a:latin typeface="Arial"/>
                <a:cs typeface="Arial"/>
              </a:rPr>
              <a:t>- </a:t>
            </a:r>
            <a:r>
              <a:rPr sz="1800" b="1" spc="-20" dirty="0">
                <a:latin typeface="Arial"/>
                <a:cs typeface="Arial"/>
              </a:rPr>
              <a:t>зубом </a:t>
            </a:r>
            <a:r>
              <a:rPr sz="1800" b="1" spc="-15" dirty="0">
                <a:latin typeface="Arial"/>
                <a:cs typeface="Arial"/>
              </a:rPr>
              <a:t>щелк:  </a:t>
            </a:r>
            <a:r>
              <a:rPr sz="1800" b="1" spc="-5" dirty="0">
                <a:latin typeface="Arial"/>
                <a:cs typeface="Arial"/>
              </a:rPr>
              <a:t>Белый </a:t>
            </a:r>
            <a:r>
              <a:rPr sz="1800" b="1" dirty="0">
                <a:latin typeface="Arial"/>
                <a:cs typeface="Arial"/>
              </a:rPr>
              <a:t>- бедный, </a:t>
            </a:r>
            <a:r>
              <a:rPr sz="1800" b="1" spc="-10" dirty="0">
                <a:latin typeface="Arial"/>
                <a:cs typeface="Arial"/>
              </a:rPr>
              <a:t>сытый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-...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08879" y="2275967"/>
            <a:ext cx="3432810" cy="16567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0000"/>
              </a:lnSpc>
            </a:pPr>
            <a:r>
              <a:rPr sz="1800" b="1" spc="-5" dirty="0">
                <a:latin typeface="Arial"/>
                <a:cs typeface="Arial"/>
              </a:rPr>
              <a:t>Серый, </a:t>
            </a:r>
            <a:r>
              <a:rPr sz="1800" b="1" spc="-10" dirty="0">
                <a:latin typeface="Arial"/>
                <a:cs typeface="Arial"/>
              </a:rPr>
              <a:t>страшный </a:t>
            </a:r>
            <a:r>
              <a:rPr sz="1800" b="1" dirty="0">
                <a:latin typeface="Arial"/>
                <a:cs typeface="Arial"/>
              </a:rPr>
              <a:t>и </a:t>
            </a:r>
            <a:r>
              <a:rPr sz="1800" b="1" spc="-15" dirty="0">
                <a:latin typeface="Arial"/>
                <a:cs typeface="Arial"/>
              </a:rPr>
              <a:t>зубастый  </a:t>
            </a:r>
            <a:r>
              <a:rPr sz="1800" b="1" spc="-5" dirty="0">
                <a:latin typeface="Arial"/>
                <a:cs typeface="Arial"/>
              </a:rPr>
              <a:t>Произвел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переполох.</a:t>
            </a:r>
            <a:endParaRPr sz="1800">
              <a:latin typeface="Arial"/>
              <a:cs typeface="Arial"/>
            </a:endParaRPr>
          </a:p>
          <a:p>
            <a:pPr marL="12700" marR="429259">
              <a:lnSpc>
                <a:spcPts val="3240"/>
              </a:lnSpc>
              <a:spcBef>
                <a:spcPts val="285"/>
              </a:spcBef>
            </a:pPr>
            <a:r>
              <a:rPr sz="1800" b="1" spc="-5" dirty="0">
                <a:latin typeface="Arial"/>
                <a:cs typeface="Arial"/>
              </a:rPr>
              <a:t>Все </a:t>
            </a:r>
            <a:r>
              <a:rPr sz="1800" b="1" spc="-15" dirty="0">
                <a:latin typeface="Arial"/>
                <a:cs typeface="Arial"/>
              </a:rPr>
              <a:t>зверята </a:t>
            </a:r>
            <a:r>
              <a:rPr sz="1800" b="1" spc="-5" dirty="0">
                <a:latin typeface="Arial"/>
                <a:cs typeface="Arial"/>
              </a:rPr>
              <a:t>разбежались.  </a:t>
            </a:r>
            <a:r>
              <a:rPr sz="1800" b="1" spc="-10" dirty="0">
                <a:latin typeface="Arial"/>
                <a:cs typeface="Arial"/>
              </a:rPr>
              <a:t>Напугал зверят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тех…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94628" y="2028697"/>
            <a:ext cx="1940560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b="0" spc="-15" dirty="0">
                <a:solidFill>
                  <a:srgbClr val="000000"/>
                </a:solidFill>
                <a:latin typeface="Arial"/>
                <a:cs typeface="Arial"/>
              </a:rPr>
              <a:t>Комочек </a:t>
            </a:r>
            <a:r>
              <a:rPr sz="1800" b="0" spc="-5" dirty="0">
                <a:solidFill>
                  <a:srgbClr val="000000"/>
                </a:solidFill>
                <a:latin typeface="Arial"/>
                <a:cs typeface="Arial"/>
              </a:rPr>
              <a:t>пуха,  длинное </a:t>
            </a:r>
            <a:r>
              <a:rPr sz="1800" b="0" spc="-15" dirty="0">
                <a:solidFill>
                  <a:srgbClr val="000000"/>
                </a:solidFill>
                <a:latin typeface="Arial"/>
                <a:cs typeface="Arial"/>
              </a:rPr>
              <a:t>ухо,  </a:t>
            </a:r>
            <a:r>
              <a:rPr sz="1800" b="0" spc="-10" dirty="0">
                <a:solidFill>
                  <a:srgbClr val="000000"/>
                </a:solidFill>
                <a:latin typeface="Arial"/>
                <a:cs typeface="Arial"/>
              </a:rPr>
              <a:t>Прыгает ловко,  любит</a:t>
            </a:r>
            <a:r>
              <a:rPr sz="1800" b="0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800" b="0" spc="-25" dirty="0">
                <a:solidFill>
                  <a:srgbClr val="000000"/>
                </a:solidFill>
                <a:latin typeface="Arial"/>
                <a:cs typeface="Arial"/>
              </a:rPr>
              <a:t>морковку.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95425" y="2175891"/>
            <a:ext cx="2423033" cy="17158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93641" y="4523994"/>
            <a:ext cx="2422144" cy="9375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12767" y="5563870"/>
            <a:ext cx="556260" cy="175895"/>
          </a:xfrm>
          <a:custGeom>
            <a:avLst/>
            <a:gdLst/>
            <a:ahLst/>
            <a:cxnLst/>
            <a:rect l="l" t="t" r="r" b="b"/>
            <a:pathLst>
              <a:path w="556260" h="175895">
                <a:moveTo>
                  <a:pt x="31115" y="54089"/>
                </a:moveTo>
                <a:lnTo>
                  <a:pt x="0" y="57848"/>
                </a:lnTo>
                <a:lnTo>
                  <a:pt x="14224" y="175526"/>
                </a:lnTo>
                <a:lnTo>
                  <a:pt x="45339" y="171767"/>
                </a:lnTo>
                <a:lnTo>
                  <a:pt x="39370" y="122351"/>
                </a:lnTo>
                <a:lnTo>
                  <a:pt x="83947" y="116966"/>
                </a:lnTo>
                <a:lnTo>
                  <a:pt x="115640" y="116966"/>
                </a:lnTo>
                <a:lnTo>
                  <a:pt x="113250" y="97193"/>
                </a:lnTo>
                <a:lnTo>
                  <a:pt x="36322" y="97193"/>
                </a:lnTo>
                <a:lnTo>
                  <a:pt x="31115" y="54089"/>
                </a:lnTo>
                <a:close/>
              </a:path>
              <a:path w="556260" h="175895">
                <a:moveTo>
                  <a:pt x="115640" y="116966"/>
                </a:moveTo>
                <a:lnTo>
                  <a:pt x="83947" y="116966"/>
                </a:lnTo>
                <a:lnTo>
                  <a:pt x="89916" y="166395"/>
                </a:lnTo>
                <a:lnTo>
                  <a:pt x="121158" y="162623"/>
                </a:lnTo>
                <a:lnTo>
                  <a:pt x="115640" y="116966"/>
                </a:lnTo>
                <a:close/>
              </a:path>
              <a:path w="556260" h="175895">
                <a:moveTo>
                  <a:pt x="106934" y="44932"/>
                </a:moveTo>
                <a:lnTo>
                  <a:pt x="75692" y="48704"/>
                </a:lnTo>
                <a:lnTo>
                  <a:pt x="80899" y="91808"/>
                </a:lnTo>
                <a:lnTo>
                  <a:pt x="36322" y="97193"/>
                </a:lnTo>
                <a:lnTo>
                  <a:pt x="113250" y="97193"/>
                </a:lnTo>
                <a:lnTo>
                  <a:pt x="106934" y="44932"/>
                </a:lnTo>
                <a:close/>
              </a:path>
              <a:path w="556260" h="175895">
                <a:moveTo>
                  <a:pt x="204884" y="31511"/>
                </a:moveTo>
                <a:lnTo>
                  <a:pt x="161544" y="43395"/>
                </a:lnTo>
                <a:lnTo>
                  <a:pt x="140146" y="75895"/>
                </a:lnTo>
                <a:lnTo>
                  <a:pt x="138102" y="91372"/>
                </a:lnTo>
                <a:lnTo>
                  <a:pt x="138557" y="99123"/>
                </a:lnTo>
                <a:lnTo>
                  <a:pt x="155436" y="138735"/>
                </a:lnTo>
                <a:lnTo>
                  <a:pt x="190992" y="155025"/>
                </a:lnTo>
                <a:lnTo>
                  <a:pt x="198959" y="155451"/>
                </a:lnTo>
                <a:lnTo>
                  <a:pt x="207010" y="154939"/>
                </a:lnTo>
                <a:lnTo>
                  <a:pt x="248285" y="132143"/>
                </a:lnTo>
                <a:lnTo>
                  <a:pt x="249275" y="130568"/>
                </a:lnTo>
                <a:lnTo>
                  <a:pt x="195707" y="130568"/>
                </a:lnTo>
                <a:lnTo>
                  <a:pt x="188595" y="128282"/>
                </a:lnTo>
                <a:lnTo>
                  <a:pt x="170213" y="88633"/>
                </a:lnTo>
                <a:lnTo>
                  <a:pt x="170894" y="81226"/>
                </a:lnTo>
                <a:lnTo>
                  <a:pt x="203327" y="56349"/>
                </a:lnTo>
                <a:lnTo>
                  <a:pt x="249107" y="56349"/>
                </a:lnTo>
                <a:lnTo>
                  <a:pt x="246417" y="52370"/>
                </a:lnTo>
                <a:lnTo>
                  <a:pt x="237871" y="44030"/>
                </a:lnTo>
                <a:lnTo>
                  <a:pt x="227796" y="37541"/>
                </a:lnTo>
                <a:lnTo>
                  <a:pt x="216804" y="33369"/>
                </a:lnTo>
                <a:lnTo>
                  <a:pt x="204884" y="31511"/>
                </a:lnTo>
                <a:close/>
              </a:path>
              <a:path w="556260" h="175895">
                <a:moveTo>
                  <a:pt x="249107" y="56349"/>
                </a:moveTo>
                <a:lnTo>
                  <a:pt x="203327" y="56349"/>
                </a:lnTo>
                <a:lnTo>
                  <a:pt x="210439" y="58623"/>
                </a:lnTo>
                <a:lnTo>
                  <a:pt x="216662" y="64173"/>
                </a:lnTo>
                <a:lnTo>
                  <a:pt x="228623" y="96939"/>
                </a:lnTo>
                <a:lnTo>
                  <a:pt x="228606" y="99123"/>
                </a:lnTo>
                <a:lnTo>
                  <a:pt x="195707" y="130568"/>
                </a:lnTo>
                <a:lnTo>
                  <a:pt x="249275" y="130568"/>
                </a:lnTo>
                <a:lnTo>
                  <a:pt x="254740" y="121880"/>
                </a:lnTo>
                <a:lnTo>
                  <a:pt x="258873" y="110732"/>
                </a:lnTo>
                <a:lnTo>
                  <a:pt x="260633" y="99123"/>
                </a:lnTo>
                <a:lnTo>
                  <a:pt x="260632" y="96939"/>
                </a:lnTo>
                <a:lnTo>
                  <a:pt x="260223" y="85788"/>
                </a:lnTo>
                <a:lnTo>
                  <a:pt x="257605" y="73248"/>
                </a:lnTo>
                <a:lnTo>
                  <a:pt x="252999" y="62109"/>
                </a:lnTo>
                <a:lnTo>
                  <a:pt x="249107" y="56349"/>
                </a:lnTo>
                <a:close/>
              </a:path>
              <a:path w="556260" h="175895">
                <a:moveTo>
                  <a:pt x="356362" y="14858"/>
                </a:moveTo>
                <a:lnTo>
                  <a:pt x="276860" y="24422"/>
                </a:lnTo>
                <a:lnTo>
                  <a:pt x="291084" y="142100"/>
                </a:lnTo>
                <a:lnTo>
                  <a:pt x="322199" y="138341"/>
                </a:lnTo>
                <a:lnTo>
                  <a:pt x="311023" y="45808"/>
                </a:lnTo>
                <a:lnTo>
                  <a:pt x="359410" y="39979"/>
                </a:lnTo>
                <a:lnTo>
                  <a:pt x="356362" y="14858"/>
                </a:lnTo>
                <a:close/>
              </a:path>
              <a:path w="556260" h="175895">
                <a:moveTo>
                  <a:pt x="401066" y="9397"/>
                </a:moveTo>
                <a:lnTo>
                  <a:pt x="371094" y="13080"/>
                </a:lnTo>
                <a:lnTo>
                  <a:pt x="385318" y="130721"/>
                </a:lnTo>
                <a:lnTo>
                  <a:pt x="415290" y="127114"/>
                </a:lnTo>
                <a:lnTo>
                  <a:pt x="436540" y="83337"/>
                </a:lnTo>
                <a:lnTo>
                  <a:pt x="409956" y="83337"/>
                </a:lnTo>
                <a:lnTo>
                  <a:pt x="401066" y="9397"/>
                </a:lnTo>
                <a:close/>
              </a:path>
              <a:path w="556260" h="175895">
                <a:moveTo>
                  <a:pt x="484988" y="46012"/>
                </a:moveTo>
                <a:lnTo>
                  <a:pt x="454660" y="46012"/>
                </a:lnTo>
                <a:lnTo>
                  <a:pt x="463804" y="121259"/>
                </a:lnTo>
                <a:lnTo>
                  <a:pt x="493649" y="117640"/>
                </a:lnTo>
                <a:lnTo>
                  <a:pt x="484988" y="46012"/>
                </a:lnTo>
                <a:close/>
              </a:path>
              <a:path w="556260" h="175895">
                <a:moveTo>
                  <a:pt x="479425" y="0"/>
                </a:moveTo>
                <a:lnTo>
                  <a:pt x="448945" y="3682"/>
                </a:lnTo>
                <a:lnTo>
                  <a:pt x="409956" y="83337"/>
                </a:lnTo>
                <a:lnTo>
                  <a:pt x="436540" y="83337"/>
                </a:lnTo>
                <a:lnTo>
                  <a:pt x="454660" y="46012"/>
                </a:lnTo>
                <a:lnTo>
                  <a:pt x="484988" y="46012"/>
                </a:lnTo>
                <a:lnTo>
                  <a:pt x="479425" y="0"/>
                </a:lnTo>
                <a:close/>
              </a:path>
              <a:path w="556260" h="175895">
                <a:moveTo>
                  <a:pt x="555656" y="112102"/>
                </a:moveTo>
                <a:lnTo>
                  <a:pt x="539623" y="112102"/>
                </a:lnTo>
                <a:lnTo>
                  <a:pt x="540258" y="118402"/>
                </a:lnTo>
                <a:lnTo>
                  <a:pt x="539369" y="123520"/>
                </a:lnTo>
                <a:lnTo>
                  <a:pt x="537210" y="127457"/>
                </a:lnTo>
                <a:lnTo>
                  <a:pt x="534924" y="131406"/>
                </a:lnTo>
                <a:lnTo>
                  <a:pt x="530860" y="134785"/>
                </a:lnTo>
                <a:lnTo>
                  <a:pt x="524764" y="137617"/>
                </a:lnTo>
                <a:lnTo>
                  <a:pt x="532384" y="149732"/>
                </a:lnTo>
                <a:lnTo>
                  <a:pt x="555752" y="117513"/>
                </a:lnTo>
                <a:lnTo>
                  <a:pt x="555656" y="112102"/>
                </a:lnTo>
                <a:close/>
              </a:path>
              <a:path w="556260" h="175895">
                <a:moveTo>
                  <a:pt x="551942" y="79019"/>
                </a:moveTo>
                <a:lnTo>
                  <a:pt x="520700" y="82778"/>
                </a:lnTo>
                <a:lnTo>
                  <a:pt x="524510" y="113918"/>
                </a:lnTo>
                <a:lnTo>
                  <a:pt x="539623" y="112102"/>
                </a:lnTo>
                <a:lnTo>
                  <a:pt x="555656" y="112102"/>
                </a:lnTo>
                <a:lnTo>
                  <a:pt x="555625" y="110312"/>
                </a:lnTo>
                <a:lnTo>
                  <a:pt x="554609" y="101295"/>
                </a:lnTo>
                <a:lnTo>
                  <a:pt x="551942" y="790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44771" y="5742447"/>
            <a:ext cx="1297305" cy="271145"/>
          </a:xfrm>
          <a:custGeom>
            <a:avLst/>
            <a:gdLst/>
            <a:ahLst/>
            <a:cxnLst/>
            <a:rect l="l" t="t" r="r" b="b"/>
            <a:pathLst>
              <a:path w="1297304" h="271145">
                <a:moveTo>
                  <a:pt x="78358" y="96834"/>
                </a:moveTo>
                <a:lnTo>
                  <a:pt x="43687" y="101012"/>
                </a:lnTo>
                <a:lnTo>
                  <a:pt x="0" y="271116"/>
                </a:lnTo>
                <a:lnTo>
                  <a:pt x="34798" y="266912"/>
                </a:lnTo>
                <a:lnTo>
                  <a:pt x="43687" y="228393"/>
                </a:lnTo>
                <a:lnTo>
                  <a:pt x="108712" y="220557"/>
                </a:lnTo>
                <a:lnTo>
                  <a:pt x="146049" y="220557"/>
                </a:lnTo>
                <a:lnTo>
                  <a:pt x="134696" y="199805"/>
                </a:lnTo>
                <a:lnTo>
                  <a:pt x="50545" y="199805"/>
                </a:lnTo>
                <a:lnTo>
                  <a:pt x="65150" y="136877"/>
                </a:lnTo>
                <a:lnTo>
                  <a:pt x="100267" y="136877"/>
                </a:lnTo>
                <a:lnTo>
                  <a:pt x="78358" y="96834"/>
                </a:lnTo>
                <a:close/>
              </a:path>
              <a:path w="1297304" h="271145">
                <a:moveTo>
                  <a:pt x="146049" y="220557"/>
                </a:moveTo>
                <a:lnTo>
                  <a:pt x="108712" y="220557"/>
                </a:lnTo>
                <a:lnTo>
                  <a:pt x="127253" y="255736"/>
                </a:lnTo>
                <a:lnTo>
                  <a:pt x="162940" y="251431"/>
                </a:lnTo>
                <a:lnTo>
                  <a:pt x="146049" y="220557"/>
                </a:lnTo>
                <a:close/>
              </a:path>
              <a:path w="1297304" h="271145">
                <a:moveTo>
                  <a:pt x="100267" y="136877"/>
                </a:moveTo>
                <a:lnTo>
                  <a:pt x="65150" y="136877"/>
                </a:lnTo>
                <a:lnTo>
                  <a:pt x="94868" y="194459"/>
                </a:lnTo>
                <a:lnTo>
                  <a:pt x="50545" y="199805"/>
                </a:lnTo>
                <a:lnTo>
                  <a:pt x="134696" y="199805"/>
                </a:lnTo>
                <a:lnTo>
                  <a:pt x="100267" y="136877"/>
                </a:lnTo>
                <a:close/>
              </a:path>
              <a:path w="1297304" h="271145">
                <a:moveTo>
                  <a:pt x="293477" y="114680"/>
                </a:moveTo>
                <a:lnTo>
                  <a:pt x="250189" y="126565"/>
                </a:lnTo>
                <a:lnTo>
                  <a:pt x="228792" y="159064"/>
                </a:lnTo>
                <a:lnTo>
                  <a:pt x="226748" y="174542"/>
                </a:lnTo>
                <a:lnTo>
                  <a:pt x="227202" y="182292"/>
                </a:lnTo>
                <a:lnTo>
                  <a:pt x="244064" y="221904"/>
                </a:lnTo>
                <a:lnTo>
                  <a:pt x="279638" y="238196"/>
                </a:lnTo>
                <a:lnTo>
                  <a:pt x="287605" y="238626"/>
                </a:lnTo>
                <a:lnTo>
                  <a:pt x="295655" y="238121"/>
                </a:lnTo>
                <a:lnTo>
                  <a:pt x="336930" y="215312"/>
                </a:lnTo>
                <a:lnTo>
                  <a:pt x="337913" y="213737"/>
                </a:lnTo>
                <a:lnTo>
                  <a:pt x="284352" y="213737"/>
                </a:lnTo>
                <a:lnTo>
                  <a:pt x="277113" y="211451"/>
                </a:lnTo>
                <a:lnTo>
                  <a:pt x="258859" y="171802"/>
                </a:lnTo>
                <a:lnTo>
                  <a:pt x="259540" y="164395"/>
                </a:lnTo>
                <a:lnTo>
                  <a:pt x="291845" y="139519"/>
                </a:lnTo>
                <a:lnTo>
                  <a:pt x="337753" y="139519"/>
                </a:lnTo>
                <a:lnTo>
                  <a:pt x="335063" y="135539"/>
                </a:lnTo>
                <a:lnTo>
                  <a:pt x="326516" y="127200"/>
                </a:lnTo>
                <a:lnTo>
                  <a:pt x="316440" y="120710"/>
                </a:lnTo>
                <a:lnTo>
                  <a:pt x="305434" y="116538"/>
                </a:lnTo>
                <a:lnTo>
                  <a:pt x="293477" y="114680"/>
                </a:lnTo>
                <a:close/>
              </a:path>
              <a:path w="1297304" h="271145">
                <a:moveTo>
                  <a:pt x="419046" y="130463"/>
                </a:moveTo>
                <a:lnTo>
                  <a:pt x="387350" y="130463"/>
                </a:lnTo>
                <a:lnTo>
                  <a:pt x="398525" y="222996"/>
                </a:lnTo>
                <a:lnTo>
                  <a:pt x="429767" y="219236"/>
                </a:lnTo>
                <a:lnTo>
                  <a:pt x="419046" y="130463"/>
                </a:lnTo>
                <a:close/>
              </a:path>
              <a:path w="1297304" h="271145">
                <a:moveTo>
                  <a:pt x="337753" y="139519"/>
                </a:moveTo>
                <a:lnTo>
                  <a:pt x="291845" y="139519"/>
                </a:lnTo>
                <a:lnTo>
                  <a:pt x="299085" y="141805"/>
                </a:lnTo>
                <a:lnTo>
                  <a:pt x="305307" y="147342"/>
                </a:lnTo>
                <a:lnTo>
                  <a:pt x="317269" y="180108"/>
                </a:lnTo>
                <a:lnTo>
                  <a:pt x="317252" y="182292"/>
                </a:lnTo>
                <a:lnTo>
                  <a:pt x="284352" y="213737"/>
                </a:lnTo>
                <a:lnTo>
                  <a:pt x="337913" y="213737"/>
                </a:lnTo>
                <a:lnTo>
                  <a:pt x="343332" y="205049"/>
                </a:lnTo>
                <a:lnTo>
                  <a:pt x="347471" y="193902"/>
                </a:lnTo>
                <a:lnTo>
                  <a:pt x="349260" y="182292"/>
                </a:lnTo>
                <a:lnTo>
                  <a:pt x="349263" y="180108"/>
                </a:lnTo>
                <a:lnTo>
                  <a:pt x="348868" y="168957"/>
                </a:lnTo>
                <a:lnTo>
                  <a:pt x="346251" y="156417"/>
                </a:lnTo>
                <a:lnTo>
                  <a:pt x="341645" y="145278"/>
                </a:lnTo>
                <a:lnTo>
                  <a:pt x="337753" y="139519"/>
                </a:lnTo>
                <a:close/>
              </a:path>
              <a:path w="1297304" h="271145">
                <a:moveTo>
                  <a:pt x="453136" y="96999"/>
                </a:moveTo>
                <a:lnTo>
                  <a:pt x="346710" y="109851"/>
                </a:lnTo>
                <a:lnTo>
                  <a:pt x="349757" y="135010"/>
                </a:lnTo>
                <a:lnTo>
                  <a:pt x="387350" y="130463"/>
                </a:lnTo>
                <a:lnTo>
                  <a:pt x="419046" y="130463"/>
                </a:lnTo>
                <a:lnTo>
                  <a:pt x="418591" y="126704"/>
                </a:lnTo>
                <a:lnTo>
                  <a:pt x="456183" y="122158"/>
                </a:lnTo>
                <a:lnTo>
                  <a:pt x="453136" y="96999"/>
                </a:lnTo>
                <a:close/>
              </a:path>
              <a:path w="1297304" h="271145">
                <a:moveTo>
                  <a:pt x="614426" y="77543"/>
                </a:moveTo>
                <a:lnTo>
                  <a:pt x="534924" y="87131"/>
                </a:lnTo>
                <a:lnTo>
                  <a:pt x="549148" y="204822"/>
                </a:lnTo>
                <a:lnTo>
                  <a:pt x="580263" y="201063"/>
                </a:lnTo>
                <a:lnTo>
                  <a:pt x="569087" y="108531"/>
                </a:lnTo>
                <a:lnTo>
                  <a:pt x="617474" y="102689"/>
                </a:lnTo>
                <a:lnTo>
                  <a:pt x="614426" y="77543"/>
                </a:lnTo>
                <a:close/>
              </a:path>
              <a:path w="1297304" h="271145">
                <a:moveTo>
                  <a:pt x="692945" y="66460"/>
                </a:moveTo>
                <a:lnTo>
                  <a:pt x="649604" y="78343"/>
                </a:lnTo>
                <a:lnTo>
                  <a:pt x="628207" y="110842"/>
                </a:lnTo>
                <a:lnTo>
                  <a:pt x="626163" y="126320"/>
                </a:lnTo>
                <a:lnTo>
                  <a:pt x="626617" y="134070"/>
                </a:lnTo>
                <a:lnTo>
                  <a:pt x="643497" y="173682"/>
                </a:lnTo>
                <a:lnTo>
                  <a:pt x="679053" y="189974"/>
                </a:lnTo>
                <a:lnTo>
                  <a:pt x="687020" y="190404"/>
                </a:lnTo>
                <a:lnTo>
                  <a:pt x="695070" y="189899"/>
                </a:lnTo>
                <a:lnTo>
                  <a:pt x="736345" y="167090"/>
                </a:lnTo>
                <a:lnTo>
                  <a:pt x="737336" y="165515"/>
                </a:lnTo>
                <a:lnTo>
                  <a:pt x="683767" y="165515"/>
                </a:lnTo>
                <a:lnTo>
                  <a:pt x="676655" y="163229"/>
                </a:lnTo>
                <a:lnTo>
                  <a:pt x="658274" y="123582"/>
                </a:lnTo>
                <a:lnTo>
                  <a:pt x="658955" y="116178"/>
                </a:lnTo>
                <a:lnTo>
                  <a:pt x="691388" y="91297"/>
                </a:lnTo>
                <a:lnTo>
                  <a:pt x="737167" y="91297"/>
                </a:lnTo>
                <a:lnTo>
                  <a:pt x="734478" y="87317"/>
                </a:lnTo>
                <a:lnTo>
                  <a:pt x="725931" y="78978"/>
                </a:lnTo>
                <a:lnTo>
                  <a:pt x="715857" y="72494"/>
                </a:lnTo>
                <a:lnTo>
                  <a:pt x="704865" y="68321"/>
                </a:lnTo>
                <a:lnTo>
                  <a:pt x="692945" y="66460"/>
                </a:lnTo>
                <a:close/>
              </a:path>
              <a:path w="1297304" h="271145">
                <a:moveTo>
                  <a:pt x="737167" y="91297"/>
                </a:moveTo>
                <a:lnTo>
                  <a:pt x="691388" y="91297"/>
                </a:lnTo>
                <a:lnTo>
                  <a:pt x="698500" y="93583"/>
                </a:lnTo>
                <a:lnTo>
                  <a:pt x="704723" y="99120"/>
                </a:lnTo>
                <a:lnTo>
                  <a:pt x="716684" y="131886"/>
                </a:lnTo>
                <a:lnTo>
                  <a:pt x="716667" y="134070"/>
                </a:lnTo>
                <a:lnTo>
                  <a:pt x="683767" y="165515"/>
                </a:lnTo>
                <a:lnTo>
                  <a:pt x="737336" y="165515"/>
                </a:lnTo>
                <a:lnTo>
                  <a:pt x="742801" y="156827"/>
                </a:lnTo>
                <a:lnTo>
                  <a:pt x="746934" y="145681"/>
                </a:lnTo>
                <a:lnTo>
                  <a:pt x="748695" y="134070"/>
                </a:lnTo>
                <a:lnTo>
                  <a:pt x="748693" y="131886"/>
                </a:lnTo>
                <a:lnTo>
                  <a:pt x="748283" y="120748"/>
                </a:lnTo>
                <a:lnTo>
                  <a:pt x="745666" y="108201"/>
                </a:lnTo>
                <a:lnTo>
                  <a:pt x="741060" y="97058"/>
                </a:lnTo>
                <a:lnTo>
                  <a:pt x="737167" y="91297"/>
                </a:lnTo>
                <a:close/>
              </a:path>
              <a:path w="1297304" h="271145">
                <a:moveTo>
                  <a:pt x="872743" y="46339"/>
                </a:moveTo>
                <a:lnTo>
                  <a:pt x="768476" y="58937"/>
                </a:lnTo>
                <a:lnTo>
                  <a:pt x="778255" y="139607"/>
                </a:lnTo>
                <a:lnTo>
                  <a:pt x="778763" y="147367"/>
                </a:lnTo>
                <a:lnTo>
                  <a:pt x="763269" y="155927"/>
                </a:lnTo>
                <a:lnTo>
                  <a:pt x="758698" y="156244"/>
                </a:lnTo>
                <a:lnTo>
                  <a:pt x="758063" y="156333"/>
                </a:lnTo>
                <a:lnTo>
                  <a:pt x="760729" y="179270"/>
                </a:lnTo>
                <a:lnTo>
                  <a:pt x="769112" y="179612"/>
                </a:lnTo>
                <a:lnTo>
                  <a:pt x="775715" y="179498"/>
                </a:lnTo>
                <a:lnTo>
                  <a:pt x="808968" y="157144"/>
                </a:lnTo>
                <a:lnTo>
                  <a:pt x="809672" y="150641"/>
                </a:lnTo>
                <a:lnTo>
                  <a:pt x="809591" y="142704"/>
                </a:lnTo>
                <a:lnTo>
                  <a:pt x="808736" y="133334"/>
                </a:lnTo>
                <a:lnTo>
                  <a:pt x="802386" y="80476"/>
                </a:lnTo>
                <a:lnTo>
                  <a:pt x="844803" y="75358"/>
                </a:lnTo>
                <a:lnTo>
                  <a:pt x="876251" y="75358"/>
                </a:lnTo>
                <a:lnTo>
                  <a:pt x="872743" y="46339"/>
                </a:lnTo>
                <a:close/>
              </a:path>
              <a:path w="1297304" h="271145">
                <a:moveTo>
                  <a:pt x="876251" y="75358"/>
                </a:moveTo>
                <a:lnTo>
                  <a:pt x="844803" y="75358"/>
                </a:lnTo>
                <a:lnTo>
                  <a:pt x="855979" y="167776"/>
                </a:lnTo>
                <a:lnTo>
                  <a:pt x="886967" y="164030"/>
                </a:lnTo>
                <a:lnTo>
                  <a:pt x="876251" y="75358"/>
                </a:lnTo>
                <a:close/>
              </a:path>
              <a:path w="1297304" h="271145">
                <a:moveTo>
                  <a:pt x="966775" y="33400"/>
                </a:moveTo>
                <a:lnTo>
                  <a:pt x="923543" y="45285"/>
                </a:lnTo>
                <a:lnTo>
                  <a:pt x="902039" y="77784"/>
                </a:lnTo>
                <a:lnTo>
                  <a:pt x="900082" y="93262"/>
                </a:lnTo>
                <a:lnTo>
                  <a:pt x="900556" y="101012"/>
                </a:lnTo>
                <a:lnTo>
                  <a:pt x="917364" y="140624"/>
                </a:lnTo>
                <a:lnTo>
                  <a:pt x="952944" y="156914"/>
                </a:lnTo>
                <a:lnTo>
                  <a:pt x="960941" y="157341"/>
                </a:lnTo>
                <a:lnTo>
                  <a:pt x="969010" y="156829"/>
                </a:lnTo>
                <a:lnTo>
                  <a:pt x="1010285" y="134032"/>
                </a:lnTo>
                <a:lnTo>
                  <a:pt x="1011264" y="132457"/>
                </a:lnTo>
                <a:lnTo>
                  <a:pt x="957706" y="132457"/>
                </a:lnTo>
                <a:lnTo>
                  <a:pt x="950467" y="130171"/>
                </a:lnTo>
                <a:lnTo>
                  <a:pt x="932104" y="90522"/>
                </a:lnTo>
                <a:lnTo>
                  <a:pt x="932814" y="83115"/>
                </a:lnTo>
                <a:lnTo>
                  <a:pt x="965200" y="58239"/>
                </a:lnTo>
                <a:lnTo>
                  <a:pt x="1011031" y="58239"/>
                </a:lnTo>
                <a:lnTo>
                  <a:pt x="1008344" y="54259"/>
                </a:lnTo>
                <a:lnTo>
                  <a:pt x="999743" y="45920"/>
                </a:lnTo>
                <a:lnTo>
                  <a:pt x="989722" y="39430"/>
                </a:lnTo>
                <a:lnTo>
                  <a:pt x="978725" y="35258"/>
                </a:lnTo>
                <a:lnTo>
                  <a:pt x="966775" y="33400"/>
                </a:lnTo>
                <a:close/>
              </a:path>
              <a:path w="1297304" h="271145">
                <a:moveTo>
                  <a:pt x="1011031" y="58239"/>
                </a:moveTo>
                <a:lnTo>
                  <a:pt x="965200" y="58239"/>
                </a:lnTo>
                <a:lnTo>
                  <a:pt x="972438" y="60512"/>
                </a:lnTo>
                <a:lnTo>
                  <a:pt x="978662" y="66062"/>
                </a:lnTo>
                <a:lnTo>
                  <a:pt x="990498" y="98828"/>
                </a:lnTo>
                <a:lnTo>
                  <a:pt x="990483" y="101012"/>
                </a:lnTo>
                <a:lnTo>
                  <a:pt x="957706" y="132457"/>
                </a:lnTo>
                <a:lnTo>
                  <a:pt x="1011264" y="132457"/>
                </a:lnTo>
                <a:lnTo>
                  <a:pt x="1016666" y="123769"/>
                </a:lnTo>
                <a:lnTo>
                  <a:pt x="1020762" y="112622"/>
                </a:lnTo>
                <a:lnTo>
                  <a:pt x="1022508" y="101012"/>
                </a:lnTo>
                <a:lnTo>
                  <a:pt x="1022507" y="98828"/>
                </a:lnTo>
                <a:lnTo>
                  <a:pt x="1022095" y="87677"/>
                </a:lnTo>
                <a:lnTo>
                  <a:pt x="1019496" y="75137"/>
                </a:lnTo>
                <a:lnTo>
                  <a:pt x="1014920" y="63998"/>
                </a:lnTo>
                <a:lnTo>
                  <a:pt x="1011031" y="58239"/>
                </a:lnTo>
                <a:close/>
              </a:path>
              <a:path w="1297304" h="271145">
                <a:moveTo>
                  <a:pt x="1147064" y="13242"/>
                </a:moveTo>
                <a:lnTo>
                  <a:pt x="1052067" y="24711"/>
                </a:lnTo>
                <a:lnTo>
                  <a:pt x="1053877" y="45954"/>
                </a:lnTo>
                <a:lnTo>
                  <a:pt x="1054735" y="63907"/>
                </a:lnTo>
                <a:lnTo>
                  <a:pt x="1049702" y="107010"/>
                </a:lnTo>
                <a:lnTo>
                  <a:pt x="1030986" y="120786"/>
                </a:lnTo>
                <a:lnTo>
                  <a:pt x="1037843" y="177301"/>
                </a:lnTo>
                <a:lnTo>
                  <a:pt x="1063116" y="174253"/>
                </a:lnTo>
                <a:lnTo>
                  <a:pt x="1059433" y="143227"/>
                </a:lnTo>
                <a:lnTo>
                  <a:pt x="1148461" y="132470"/>
                </a:lnTo>
                <a:lnTo>
                  <a:pt x="1174213" y="132470"/>
                </a:lnTo>
                <a:lnTo>
                  <a:pt x="1172200" y="115566"/>
                </a:lnTo>
                <a:lnTo>
                  <a:pt x="1074292" y="115566"/>
                </a:lnTo>
                <a:lnTo>
                  <a:pt x="1079064" y="103920"/>
                </a:lnTo>
                <a:lnTo>
                  <a:pt x="1081897" y="88704"/>
                </a:lnTo>
                <a:lnTo>
                  <a:pt x="1082811" y="69741"/>
                </a:lnTo>
                <a:lnTo>
                  <a:pt x="1081786" y="47088"/>
                </a:lnTo>
                <a:lnTo>
                  <a:pt x="1119377" y="42541"/>
                </a:lnTo>
                <a:lnTo>
                  <a:pt x="1150575" y="42541"/>
                </a:lnTo>
                <a:lnTo>
                  <a:pt x="1147064" y="13242"/>
                </a:lnTo>
                <a:close/>
              </a:path>
              <a:path w="1297304" h="271145">
                <a:moveTo>
                  <a:pt x="1174213" y="132470"/>
                </a:moveTo>
                <a:lnTo>
                  <a:pt x="1148461" y="132470"/>
                </a:lnTo>
                <a:lnTo>
                  <a:pt x="1152270" y="163496"/>
                </a:lnTo>
                <a:lnTo>
                  <a:pt x="1177543" y="160435"/>
                </a:lnTo>
                <a:lnTo>
                  <a:pt x="1174213" y="132470"/>
                </a:lnTo>
                <a:close/>
              </a:path>
              <a:path w="1297304" h="271145">
                <a:moveTo>
                  <a:pt x="1150575" y="42541"/>
                </a:moveTo>
                <a:lnTo>
                  <a:pt x="1119377" y="42541"/>
                </a:lnTo>
                <a:lnTo>
                  <a:pt x="1127378" y="109153"/>
                </a:lnTo>
                <a:lnTo>
                  <a:pt x="1074292" y="115566"/>
                </a:lnTo>
                <a:lnTo>
                  <a:pt x="1172200" y="115566"/>
                </a:lnTo>
                <a:lnTo>
                  <a:pt x="1170994" y="105444"/>
                </a:lnTo>
                <a:lnTo>
                  <a:pt x="1158113" y="105444"/>
                </a:lnTo>
                <a:lnTo>
                  <a:pt x="1150575" y="42541"/>
                </a:lnTo>
                <a:close/>
              </a:path>
              <a:path w="1297304" h="271145">
                <a:moveTo>
                  <a:pt x="1170813" y="103920"/>
                </a:moveTo>
                <a:lnTo>
                  <a:pt x="1158113" y="105444"/>
                </a:lnTo>
                <a:lnTo>
                  <a:pt x="1170994" y="105444"/>
                </a:lnTo>
                <a:lnTo>
                  <a:pt x="1170813" y="103920"/>
                </a:lnTo>
                <a:close/>
              </a:path>
              <a:path w="1297304" h="271145">
                <a:moveTo>
                  <a:pt x="1278454" y="24063"/>
                </a:moveTo>
                <a:lnTo>
                  <a:pt x="1235202" y="24063"/>
                </a:lnTo>
                <a:lnTo>
                  <a:pt x="1240916" y="24660"/>
                </a:lnTo>
                <a:lnTo>
                  <a:pt x="1247520" y="29054"/>
                </a:lnTo>
                <a:lnTo>
                  <a:pt x="1249426" y="33143"/>
                </a:lnTo>
                <a:lnTo>
                  <a:pt x="1250568" y="42224"/>
                </a:lnTo>
                <a:lnTo>
                  <a:pt x="1245735" y="44644"/>
                </a:lnTo>
                <a:lnTo>
                  <a:pt x="1239234" y="47332"/>
                </a:lnTo>
                <a:lnTo>
                  <a:pt x="1231066" y="50293"/>
                </a:lnTo>
                <a:lnTo>
                  <a:pt x="1221231" y="53527"/>
                </a:lnTo>
                <a:lnTo>
                  <a:pt x="1213804" y="56060"/>
                </a:lnTo>
                <a:lnTo>
                  <a:pt x="1182877" y="82940"/>
                </a:lnTo>
                <a:lnTo>
                  <a:pt x="1181989" y="89061"/>
                </a:lnTo>
                <a:lnTo>
                  <a:pt x="1182877" y="95716"/>
                </a:lnTo>
                <a:lnTo>
                  <a:pt x="1209595" y="125283"/>
                </a:lnTo>
                <a:lnTo>
                  <a:pt x="1217467" y="126211"/>
                </a:lnTo>
                <a:lnTo>
                  <a:pt x="1226185" y="125790"/>
                </a:lnTo>
                <a:lnTo>
                  <a:pt x="1260728" y="105876"/>
                </a:lnTo>
                <a:lnTo>
                  <a:pt x="1292144" y="105876"/>
                </a:lnTo>
                <a:lnTo>
                  <a:pt x="1291336" y="104187"/>
                </a:lnTo>
                <a:lnTo>
                  <a:pt x="1291038" y="103324"/>
                </a:lnTo>
                <a:lnTo>
                  <a:pt x="1227836" y="103324"/>
                </a:lnTo>
                <a:lnTo>
                  <a:pt x="1223517" y="102244"/>
                </a:lnTo>
                <a:lnTo>
                  <a:pt x="1216152" y="96669"/>
                </a:lnTo>
                <a:lnTo>
                  <a:pt x="1214119" y="93100"/>
                </a:lnTo>
                <a:lnTo>
                  <a:pt x="1213103" y="84312"/>
                </a:lnTo>
                <a:lnTo>
                  <a:pt x="1214627" y="80400"/>
                </a:lnTo>
                <a:lnTo>
                  <a:pt x="1218311" y="77035"/>
                </a:lnTo>
                <a:lnTo>
                  <a:pt x="1220851" y="74939"/>
                </a:lnTo>
                <a:lnTo>
                  <a:pt x="1226185" y="72450"/>
                </a:lnTo>
                <a:lnTo>
                  <a:pt x="1243076" y="66671"/>
                </a:lnTo>
                <a:lnTo>
                  <a:pt x="1249172" y="64309"/>
                </a:lnTo>
                <a:lnTo>
                  <a:pt x="1252981" y="62506"/>
                </a:lnTo>
                <a:lnTo>
                  <a:pt x="1283903" y="62506"/>
                </a:lnTo>
                <a:lnTo>
                  <a:pt x="1281429" y="40306"/>
                </a:lnTo>
                <a:lnTo>
                  <a:pt x="1280025" y="30988"/>
                </a:lnTo>
                <a:lnTo>
                  <a:pt x="1278454" y="24063"/>
                </a:lnTo>
                <a:close/>
              </a:path>
              <a:path w="1297304" h="271145">
                <a:moveTo>
                  <a:pt x="1292144" y="105876"/>
                </a:moveTo>
                <a:lnTo>
                  <a:pt x="1260728" y="105876"/>
                </a:lnTo>
                <a:lnTo>
                  <a:pt x="1260982" y="106435"/>
                </a:lnTo>
                <a:lnTo>
                  <a:pt x="1263903" y="113318"/>
                </a:lnTo>
                <a:lnTo>
                  <a:pt x="1265301" y="116265"/>
                </a:lnTo>
                <a:lnTo>
                  <a:pt x="1266443" y="118233"/>
                </a:lnTo>
                <a:lnTo>
                  <a:pt x="1297177" y="114512"/>
                </a:lnTo>
                <a:lnTo>
                  <a:pt x="1293718" y="109166"/>
                </a:lnTo>
                <a:lnTo>
                  <a:pt x="1292144" y="105876"/>
                </a:lnTo>
                <a:close/>
              </a:path>
              <a:path w="1297304" h="271145">
                <a:moveTo>
                  <a:pt x="1283903" y="62506"/>
                </a:moveTo>
                <a:lnTo>
                  <a:pt x="1252981" y="62506"/>
                </a:lnTo>
                <a:lnTo>
                  <a:pt x="1254632" y="76171"/>
                </a:lnTo>
                <a:lnTo>
                  <a:pt x="1254887" y="81276"/>
                </a:lnTo>
                <a:lnTo>
                  <a:pt x="1254336" y="84312"/>
                </a:lnTo>
                <a:lnTo>
                  <a:pt x="1253743" y="88249"/>
                </a:lnTo>
                <a:lnTo>
                  <a:pt x="1251585" y="91982"/>
                </a:lnTo>
                <a:lnTo>
                  <a:pt x="1248155" y="95246"/>
                </a:lnTo>
                <a:lnTo>
                  <a:pt x="1243583" y="99552"/>
                </a:lnTo>
                <a:lnTo>
                  <a:pt x="1238377" y="102041"/>
                </a:lnTo>
                <a:lnTo>
                  <a:pt x="1227836" y="103324"/>
                </a:lnTo>
                <a:lnTo>
                  <a:pt x="1291038" y="103324"/>
                </a:lnTo>
                <a:lnTo>
                  <a:pt x="1289685" y="99399"/>
                </a:lnTo>
                <a:lnTo>
                  <a:pt x="1288161" y="94599"/>
                </a:lnTo>
                <a:lnTo>
                  <a:pt x="1286637" y="87029"/>
                </a:lnTo>
                <a:lnTo>
                  <a:pt x="1283903" y="62506"/>
                </a:lnTo>
                <a:close/>
              </a:path>
              <a:path w="1297304" h="271145">
                <a:moveTo>
                  <a:pt x="1244727" y="0"/>
                </a:moveTo>
                <a:lnTo>
                  <a:pt x="1206515" y="5437"/>
                </a:lnTo>
                <a:lnTo>
                  <a:pt x="1179449" y="40586"/>
                </a:lnTo>
                <a:lnTo>
                  <a:pt x="1208277" y="42262"/>
                </a:lnTo>
                <a:lnTo>
                  <a:pt x="1209548" y="36572"/>
                </a:lnTo>
                <a:lnTo>
                  <a:pt x="1211579" y="32445"/>
                </a:lnTo>
                <a:lnTo>
                  <a:pt x="1214501" y="29892"/>
                </a:lnTo>
                <a:lnTo>
                  <a:pt x="1217294" y="27339"/>
                </a:lnTo>
                <a:lnTo>
                  <a:pt x="1221486" y="25727"/>
                </a:lnTo>
                <a:lnTo>
                  <a:pt x="1235202" y="24063"/>
                </a:lnTo>
                <a:lnTo>
                  <a:pt x="1278454" y="24063"/>
                </a:lnTo>
                <a:lnTo>
                  <a:pt x="1278286" y="23321"/>
                </a:lnTo>
                <a:lnTo>
                  <a:pt x="1252013" y="683"/>
                </a:lnTo>
                <a:lnTo>
                  <a:pt x="12447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02021" y="5762955"/>
            <a:ext cx="129539" cy="38735"/>
          </a:xfrm>
          <a:custGeom>
            <a:avLst/>
            <a:gdLst/>
            <a:ahLst/>
            <a:cxnLst/>
            <a:rect l="l" t="t" r="r" b="b"/>
            <a:pathLst>
              <a:path w="129539" h="38735">
                <a:moveTo>
                  <a:pt x="126237" y="0"/>
                </a:moveTo>
                <a:lnTo>
                  <a:pt x="0" y="15239"/>
                </a:lnTo>
                <a:lnTo>
                  <a:pt x="2793" y="38519"/>
                </a:lnTo>
                <a:lnTo>
                  <a:pt x="129031" y="23279"/>
                </a:lnTo>
                <a:lnTo>
                  <a:pt x="1262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01029" y="5650023"/>
            <a:ext cx="561340" cy="188595"/>
          </a:xfrm>
          <a:custGeom>
            <a:avLst/>
            <a:gdLst/>
            <a:ahLst/>
            <a:cxnLst/>
            <a:rect l="l" t="t" r="r" b="b"/>
            <a:pathLst>
              <a:path w="561339" h="188595">
                <a:moveTo>
                  <a:pt x="30987" y="52517"/>
                </a:moveTo>
                <a:lnTo>
                  <a:pt x="0" y="56264"/>
                </a:lnTo>
                <a:lnTo>
                  <a:pt x="14224" y="173955"/>
                </a:lnTo>
                <a:lnTo>
                  <a:pt x="45212" y="170208"/>
                </a:lnTo>
                <a:lnTo>
                  <a:pt x="39116" y="120005"/>
                </a:lnTo>
                <a:lnTo>
                  <a:pt x="43687" y="119446"/>
                </a:lnTo>
                <a:lnTo>
                  <a:pt x="82395" y="119446"/>
                </a:lnTo>
                <a:lnTo>
                  <a:pt x="76581" y="113711"/>
                </a:lnTo>
                <a:lnTo>
                  <a:pt x="69433" y="109188"/>
                </a:lnTo>
                <a:lnTo>
                  <a:pt x="61975" y="106911"/>
                </a:lnTo>
                <a:lnTo>
                  <a:pt x="66450" y="103661"/>
                </a:lnTo>
                <a:lnTo>
                  <a:pt x="68830" y="100612"/>
                </a:lnTo>
                <a:lnTo>
                  <a:pt x="36830" y="100612"/>
                </a:lnTo>
                <a:lnTo>
                  <a:pt x="30987" y="52517"/>
                </a:lnTo>
                <a:close/>
              </a:path>
              <a:path w="561339" h="188595">
                <a:moveTo>
                  <a:pt x="82395" y="119446"/>
                </a:moveTo>
                <a:lnTo>
                  <a:pt x="43687" y="119446"/>
                </a:lnTo>
                <a:lnTo>
                  <a:pt x="47244" y="120018"/>
                </a:lnTo>
                <a:lnTo>
                  <a:pt x="49911" y="121694"/>
                </a:lnTo>
                <a:lnTo>
                  <a:pt x="52450" y="123370"/>
                </a:lnTo>
                <a:lnTo>
                  <a:pt x="55753" y="127447"/>
                </a:lnTo>
                <a:lnTo>
                  <a:pt x="59690" y="133937"/>
                </a:lnTo>
                <a:lnTo>
                  <a:pt x="79375" y="166081"/>
                </a:lnTo>
                <a:lnTo>
                  <a:pt x="112775" y="162042"/>
                </a:lnTo>
                <a:lnTo>
                  <a:pt x="91440" y="131676"/>
                </a:lnTo>
                <a:lnTo>
                  <a:pt x="90424" y="130190"/>
                </a:lnTo>
                <a:lnTo>
                  <a:pt x="90043" y="129492"/>
                </a:lnTo>
                <a:lnTo>
                  <a:pt x="83442" y="120479"/>
                </a:lnTo>
                <a:lnTo>
                  <a:pt x="82395" y="119446"/>
                </a:lnTo>
                <a:close/>
              </a:path>
              <a:path w="561339" h="188595">
                <a:moveTo>
                  <a:pt x="177597" y="33216"/>
                </a:moveTo>
                <a:lnTo>
                  <a:pt x="134366" y="45100"/>
                </a:lnTo>
                <a:lnTo>
                  <a:pt x="112861" y="77600"/>
                </a:lnTo>
                <a:lnTo>
                  <a:pt x="110992" y="94516"/>
                </a:lnTo>
                <a:lnTo>
                  <a:pt x="111379" y="100828"/>
                </a:lnTo>
                <a:lnTo>
                  <a:pt x="128240" y="140440"/>
                </a:lnTo>
                <a:lnTo>
                  <a:pt x="163814" y="156732"/>
                </a:lnTo>
                <a:lnTo>
                  <a:pt x="171781" y="157162"/>
                </a:lnTo>
                <a:lnTo>
                  <a:pt x="179832" y="156657"/>
                </a:lnTo>
                <a:lnTo>
                  <a:pt x="221107" y="133848"/>
                </a:lnTo>
                <a:lnTo>
                  <a:pt x="222086" y="132273"/>
                </a:lnTo>
                <a:lnTo>
                  <a:pt x="168529" y="132273"/>
                </a:lnTo>
                <a:lnTo>
                  <a:pt x="161290" y="129987"/>
                </a:lnTo>
                <a:lnTo>
                  <a:pt x="142982" y="90340"/>
                </a:lnTo>
                <a:lnTo>
                  <a:pt x="143668" y="82935"/>
                </a:lnTo>
                <a:lnTo>
                  <a:pt x="176022" y="58054"/>
                </a:lnTo>
                <a:lnTo>
                  <a:pt x="221883" y="58054"/>
                </a:lnTo>
                <a:lnTo>
                  <a:pt x="219184" y="54075"/>
                </a:lnTo>
                <a:lnTo>
                  <a:pt x="210566" y="45735"/>
                </a:lnTo>
                <a:lnTo>
                  <a:pt x="200544" y="39246"/>
                </a:lnTo>
                <a:lnTo>
                  <a:pt x="189547" y="35074"/>
                </a:lnTo>
                <a:lnTo>
                  <a:pt x="177597" y="33216"/>
                </a:lnTo>
                <a:close/>
              </a:path>
              <a:path w="561339" h="188595">
                <a:moveTo>
                  <a:pt x="221883" y="58054"/>
                </a:moveTo>
                <a:lnTo>
                  <a:pt x="176022" y="58054"/>
                </a:lnTo>
                <a:lnTo>
                  <a:pt x="183261" y="60340"/>
                </a:lnTo>
                <a:lnTo>
                  <a:pt x="189484" y="65878"/>
                </a:lnTo>
                <a:lnTo>
                  <a:pt x="201305" y="100828"/>
                </a:lnTo>
                <a:lnTo>
                  <a:pt x="200723" y="107348"/>
                </a:lnTo>
                <a:lnTo>
                  <a:pt x="168529" y="132273"/>
                </a:lnTo>
                <a:lnTo>
                  <a:pt x="222086" y="132273"/>
                </a:lnTo>
                <a:lnTo>
                  <a:pt x="227488" y="123585"/>
                </a:lnTo>
                <a:lnTo>
                  <a:pt x="231584" y="112439"/>
                </a:lnTo>
                <a:lnTo>
                  <a:pt x="233331" y="100828"/>
                </a:lnTo>
                <a:lnTo>
                  <a:pt x="233281" y="97361"/>
                </a:lnTo>
                <a:lnTo>
                  <a:pt x="232918" y="87506"/>
                </a:lnTo>
                <a:lnTo>
                  <a:pt x="230372" y="74959"/>
                </a:lnTo>
                <a:lnTo>
                  <a:pt x="225790" y="63815"/>
                </a:lnTo>
                <a:lnTo>
                  <a:pt x="221883" y="58054"/>
                </a:lnTo>
                <a:close/>
              </a:path>
              <a:path w="561339" h="188595">
                <a:moveTo>
                  <a:pt x="93725" y="44719"/>
                </a:moveTo>
                <a:lnTo>
                  <a:pt x="57435" y="61602"/>
                </a:lnTo>
                <a:lnTo>
                  <a:pt x="50927" y="85715"/>
                </a:lnTo>
                <a:lnTo>
                  <a:pt x="49022" y="91671"/>
                </a:lnTo>
                <a:lnTo>
                  <a:pt x="47244" y="94516"/>
                </a:lnTo>
                <a:lnTo>
                  <a:pt x="45339" y="97361"/>
                </a:lnTo>
                <a:lnTo>
                  <a:pt x="41910" y="99393"/>
                </a:lnTo>
                <a:lnTo>
                  <a:pt x="36830" y="100612"/>
                </a:lnTo>
                <a:lnTo>
                  <a:pt x="68830" y="100612"/>
                </a:lnTo>
                <a:lnTo>
                  <a:pt x="70151" y="98920"/>
                </a:lnTo>
                <a:lnTo>
                  <a:pt x="73066" y="92688"/>
                </a:lnTo>
                <a:lnTo>
                  <a:pt x="75184" y="84966"/>
                </a:lnTo>
                <a:lnTo>
                  <a:pt x="76824" y="76634"/>
                </a:lnTo>
                <a:lnTo>
                  <a:pt x="78740" y="71453"/>
                </a:lnTo>
                <a:lnTo>
                  <a:pt x="80899" y="69548"/>
                </a:lnTo>
                <a:lnTo>
                  <a:pt x="82931" y="67719"/>
                </a:lnTo>
                <a:lnTo>
                  <a:pt x="88137" y="66309"/>
                </a:lnTo>
                <a:lnTo>
                  <a:pt x="96266" y="65319"/>
                </a:lnTo>
                <a:lnTo>
                  <a:pt x="93725" y="44719"/>
                </a:lnTo>
                <a:close/>
              </a:path>
              <a:path w="561339" h="188595">
                <a:moveTo>
                  <a:pt x="279019" y="22583"/>
                </a:moveTo>
                <a:lnTo>
                  <a:pt x="249936" y="26088"/>
                </a:lnTo>
                <a:lnTo>
                  <a:pt x="269621" y="188547"/>
                </a:lnTo>
                <a:lnTo>
                  <a:pt x="300736" y="184788"/>
                </a:lnTo>
                <a:lnTo>
                  <a:pt x="293497" y="125491"/>
                </a:lnTo>
                <a:lnTo>
                  <a:pt x="356651" y="125491"/>
                </a:lnTo>
                <a:lnTo>
                  <a:pt x="362966" y="117960"/>
                </a:lnTo>
                <a:lnTo>
                  <a:pt x="364196" y="115649"/>
                </a:lnTo>
                <a:lnTo>
                  <a:pt x="311785" y="115649"/>
                </a:lnTo>
                <a:lnTo>
                  <a:pt x="305054" y="113261"/>
                </a:lnTo>
                <a:lnTo>
                  <a:pt x="287655" y="79213"/>
                </a:lnTo>
                <a:lnTo>
                  <a:pt x="287133" y="71045"/>
                </a:lnTo>
                <a:lnTo>
                  <a:pt x="287670" y="63822"/>
                </a:lnTo>
                <a:lnTo>
                  <a:pt x="317246" y="40224"/>
                </a:lnTo>
                <a:lnTo>
                  <a:pt x="362186" y="40224"/>
                </a:lnTo>
                <a:lnTo>
                  <a:pt x="361980" y="39868"/>
                </a:lnTo>
                <a:lnTo>
                  <a:pt x="281050" y="39868"/>
                </a:lnTo>
                <a:lnTo>
                  <a:pt x="279019" y="22583"/>
                </a:lnTo>
                <a:close/>
              </a:path>
              <a:path w="561339" h="188595">
                <a:moveTo>
                  <a:pt x="356651" y="125491"/>
                </a:moveTo>
                <a:lnTo>
                  <a:pt x="293497" y="125491"/>
                </a:lnTo>
                <a:lnTo>
                  <a:pt x="300100" y="131067"/>
                </a:lnTo>
                <a:lnTo>
                  <a:pt x="306197" y="134826"/>
                </a:lnTo>
                <a:lnTo>
                  <a:pt x="317373" y="138725"/>
                </a:lnTo>
                <a:lnTo>
                  <a:pt x="323469" y="139309"/>
                </a:lnTo>
                <a:lnTo>
                  <a:pt x="329946" y="138522"/>
                </a:lnTo>
                <a:lnTo>
                  <a:pt x="339713" y="136309"/>
                </a:lnTo>
                <a:lnTo>
                  <a:pt x="348456" y="132146"/>
                </a:lnTo>
                <a:lnTo>
                  <a:pt x="356199" y="126031"/>
                </a:lnTo>
                <a:lnTo>
                  <a:pt x="356651" y="125491"/>
                </a:lnTo>
                <a:close/>
              </a:path>
              <a:path w="561339" h="188595">
                <a:moveTo>
                  <a:pt x="362186" y="40224"/>
                </a:moveTo>
                <a:lnTo>
                  <a:pt x="317246" y="40224"/>
                </a:lnTo>
                <a:lnTo>
                  <a:pt x="323723" y="42484"/>
                </a:lnTo>
                <a:lnTo>
                  <a:pt x="329311" y="47869"/>
                </a:lnTo>
                <a:lnTo>
                  <a:pt x="340796" y="83725"/>
                </a:lnTo>
                <a:lnTo>
                  <a:pt x="340391" y="91717"/>
                </a:lnTo>
                <a:lnTo>
                  <a:pt x="311785" y="115649"/>
                </a:lnTo>
                <a:lnTo>
                  <a:pt x="364196" y="115649"/>
                </a:lnTo>
                <a:lnTo>
                  <a:pt x="368157" y="108209"/>
                </a:lnTo>
                <a:lnTo>
                  <a:pt x="371348" y="97032"/>
                </a:lnTo>
                <a:lnTo>
                  <a:pt x="372538" y="84429"/>
                </a:lnTo>
                <a:lnTo>
                  <a:pt x="371729" y="70399"/>
                </a:lnTo>
                <a:lnTo>
                  <a:pt x="369224" y="56950"/>
                </a:lnTo>
                <a:lnTo>
                  <a:pt x="365125" y="45292"/>
                </a:lnTo>
                <a:lnTo>
                  <a:pt x="362186" y="40224"/>
                </a:lnTo>
                <a:close/>
              </a:path>
              <a:path w="561339" h="188595">
                <a:moveTo>
                  <a:pt x="325344" y="15309"/>
                </a:moveTo>
                <a:lnTo>
                  <a:pt x="288671" y="28082"/>
                </a:lnTo>
                <a:lnTo>
                  <a:pt x="281050" y="39868"/>
                </a:lnTo>
                <a:lnTo>
                  <a:pt x="361980" y="39868"/>
                </a:lnTo>
                <a:lnTo>
                  <a:pt x="325344" y="15309"/>
                </a:lnTo>
                <a:close/>
              </a:path>
              <a:path w="561339" h="188595">
                <a:moveTo>
                  <a:pt x="487768" y="24069"/>
                </a:moveTo>
                <a:lnTo>
                  <a:pt x="444627" y="24069"/>
                </a:lnTo>
                <a:lnTo>
                  <a:pt x="450342" y="24666"/>
                </a:lnTo>
                <a:lnTo>
                  <a:pt x="453517" y="26863"/>
                </a:lnTo>
                <a:lnTo>
                  <a:pt x="456819" y="29048"/>
                </a:lnTo>
                <a:lnTo>
                  <a:pt x="458850" y="33137"/>
                </a:lnTo>
                <a:lnTo>
                  <a:pt x="459486" y="39119"/>
                </a:lnTo>
                <a:lnTo>
                  <a:pt x="459664" y="40579"/>
                </a:lnTo>
                <a:lnTo>
                  <a:pt x="430530" y="53520"/>
                </a:lnTo>
                <a:lnTo>
                  <a:pt x="423120" y="56061"/>
                </a:lnTo>
                <a:lnTo>
                  <a:pt x="394843" y="77346"/>
                </a:lnTo>
                <a:lnTo>
                  <a:pt x="392175" y="82946"/>
                </a:lnTo>
                <a:lnTo>
                  <a:pt x="391414" y="89068"/>
                </a:lnTo>
                <a:lnTo>
                  <a:pt x="392175" y="95710"/>
                </a:lnTo>
                <a:lnTo>
                  <a:pt x="393672" y="102841"/>
                </a:lnTo>
                <a:lnTo>
                  <a:pt x="426819" y="126205"/>
                </a:lnTo>
                <a:lnTo>
                  <a:pt x="435483" y="125783"/>
                </a:lnTo>
                <a:lnTo>
                  <a:pt x="470027" y="105870"/>
                </a:lnTo>
                <a:lnTo>
                  <a:pt x="501480" y="105870"/>
                </a:lnTo>
                <a:lnTo>
                  <a:pt x="500634" y="104193"/>
                </a:lnTo>
                <a:lnTo>
                  <a:pt x="500336" y="103330"/>
                </a:lnTo>
                <a:lnTo>
                  <a:pt x="437134" y="103330"/>
                </a:lnTo>
                <a:lnTo>
                  <a:pt x="422402" y="84305"/>
                </a:lnTo>
                <a:lnTo>
                  <a:pt x="423925" y="80406"/>
                </a:lnTo>
                <a:lnTo>
                  <a:pt x="427736" y="77028"/>
                </a:lnTo>
                <a:lnTo>
                  <a:pt x="430149" y="74945"/>
                </a:lnTo>
                <a:lnTo>
                  <a:pt x="435610" y="72443"/>
                </a:lnTo>
                <a:lnTo>
                  <a:pt x="452374" y="66665"/>
                </a:lnTo>
                <a:lnTo>
                  <a:pt x="458470" y="64315"/>
                </a:lnTo>
                <a:lnTo>
                  <a:pt x="462407" y="62499"/>
                </a:lnTo>
                <a:lnTo>
                  <a:pt x="493206" y="62499"/>
                </a:lnTo>
                <a:lnTo>
                  <a:pt x="490728" y="40300"/>
                </a:lnTo>
                <a:lnTo>
                  <a:pt x="489325" y="30989"/>
                </a:lnTo>
                <a:lnTo>
                  <a:pt x="487768" y="24069"/>
                </a:lnTo>
                <a:close/>
              </a:path>
              <a:path w="561339" h="188595">
                <a:moveTo>
                  <a:pt x="501480" y="105870"/>
                </a:moveTo>
                <a:lnTo>
                  <a:pt x="470027" y="105870"/>
                </a:lnTo>
                <a:lnTo>
                  <a:pt x="470408" y="106441"/>
                </a:lnTo>
                <a:lnTo>
                  <a:pt x="474599" y="116258"/>
                </a:lnTo>
                <a:lnTo>
                  <a:pt x="475742" y="118227"/>
                </a:lnTo>
                <a:lnTo>
                  <a:pt x="506475" y="114506"/>
                </a:lnTo>
                <a:lnTo>
                  <a:pt x="503145" y="109166"/>
                </a:lnTo>
                <a:lnTo>
                  <a:pt x="501480" y="105870"/>
                </a:lnTo>
                <a:close/>
              </a:path>
              <a:path w="561339" h="188595">
                <a:moveTo>
                  <a:pt x="493206" y="62499"/>
                </a:moveTo>
                <a:lnTo>
                  <a:pt x="462407" y="62499"/>
                </a:lnTo>
                <a:lnTo>
                  <a:pt x="464058" y="76177"/>
                </a:lnTo>
                <a:lnTo>
                  <a:pt x="464185" y="81283"/>
                </a:lnTo>
                <a:lnTo>
                  <a:pt x="463636" y="84305"/>
                </a:lnTo>
                <a:lnTo>
                  <a:pt x="463042" y="88242"/>
                </a:lnTo>
                <a:lnTo>
                  <a:pt x="461010" y="91976"/>
                </a:lnTo>
                <a:lnTo>
                  <a:pt x="457581" y="95240"/>
                </a:lnTo>
                <a:lnTo>
                  <a:pt x="452882" y="99545"/>
                </a:lnTo>
                <a:lnTo>
                  <a:pt x="447802" y="102047"/>
                </a:lnTo>
                <a:lnTo>
                  <a:pt x="437134" y="103330"/>
                </a:lnTo>
                <a:lnTo>
                  <a:pt x="500336" y="103330"/>
                </a:lnTo>
                <a:lnTo>
                  <a:pt x="498983" y="99393"/>
                </a:lnTo>
                <a:lnTo>
                  <a:pt x="497459" y="94605"/>
                </a:lnTo>
                <a:lnTo>
                  <a:pt x="496062" y="87036"/>
                </a:lnTo>
                <a:lnTo>
                  <a:pt x="494733" y="76177"/>
                </a:lnTo>
                <a:lnTo>
                  <a:pt x="493206" y="62499"/>
                </a:lnTo>
                <a:close/>
              </a:path>
              <a:path w="561339" h="188595">
                <a:moveTo>
                  <a:pt x="454025" y="0"/>
                </a:moveTo>
                <a:lnTo>
                  <a:pt x="415813" y="5441"/>
                </a:lnTo>
                <a:lnTo>
                  <a:pt x="388747" y="40579"/>
                </a:lnTo>
                <a:lnTo>
                  <a:pt x="417703" y="42268"/>
                </a:lnTo>
                <a:lnTo>
                  <a:pt x="418846" y="36566"/>
                </a:lnTo>
                <a:lnTo>
                  <a:pt x="421005" y="32438"/>
                </a:lnTo>
                <a:lnTo>
                  <a:pt x="426593" y="27333"/>
                </a:lnTo>
                <a:lnTo>
                  <a:pt x="430784" y="25720"/>
                </a:lnTo>
                <a:lnTo>
                  <a:pt x="444627" y="24069"/>
                </a:lnTo>
                <a:lnTo>
                  <a:pt x="487768" y="24069"/>
                </a:lnTo>
                <a:lnTo>
                  <a:pt x="487600" y="23325"/>
                </a:lnTo>
                <a:lnTo>
                  <a:pt x="461311" y="687"/>
                </a:lnTo>
                <a:lnTo>
                  <a:pt x="454025" y="0"/>
                </a:lnTo>
                <a:close/>
              </a:path>
              <a:path w="561339" h="188595">
                <a:moveTo>
                  <a:pt x="557149" y="76800"/>
                </a:moveTo>
                <a:lnTo>
                  <a:pt x="526034" y="80559"/>
                </a:lnTo>
                <a:lnTo>
                  <a:pt x="529844" y="111699"/>
                </a:lnTo>
                <a:lnTo>
                  <a:pt x="560959" y="107940"/>
                </a:lnTo>
                <a:lnTo>
                  <a:pt x="557149" y="768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70851" y="1916176"/>
            <a:ext cx="3292475" cy="2291080"/>
          </a:xfrm>
          <a:custGeom>
            <a:avLst/>
            <a:gdLst/>
            <a:ahLst/>
            <a:cxnLst/>
            <a:rect l="l" t="t" r="r" b="b"/>
            <a:pathLst>
              <a:path w="3292475" h="2291079">
                <a:moveTo>
                  <a:pt x="2758198" y="2291080"/>
                </a:moveTo>
                <a:lnTo>
                  <a:pt x="2851924" y="2028063"/>
                </a:lnTo>
                <a:lnTo>
                  <a:pt x="3128149" y="1986915"/>
                </a:lnTo>
                <a:lnTo>
                  <a:pt x="2758198" y="2291080"/>
                </a:lnTo>
                <a:lnTo>
                  <a:pt x="0" y="2022475"/>
                </a:lnTo>
                <a:lnTo>
                  <a:pt x="197053" y="0"/>
                </a:lnTo>
                <a:lnTo>
                  <a:pt x="3292360" y="301498"/>
                </a:lnTo>
                <a:lnTo>
                  <a:pt x="3128149" y="1986915"/>
                </a:lnTo>
              </a:path>
            </a:pathLst>
          </a:custGeom>
          <a:ln w="38100">
            <a:solidFill>
              <a:srgbClr val="974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17033" y="1501013"/>
            <a:ext cx="3018155" cy="2221230"/>
          </a:xfrm>
          <a:custGeom>
            <a:avLst/>
            <a:gdLst/>
            <a:ahLst/>
            <a:cxnLst/>
            <a:rect l="l" t="t" r="r" b="b"/>
            <a:pathLst>
              <a:path w="3018154" h="2221229">
                <a:moveTo>
                  <a:pt x="288925" y="258190"/>
                </a:moveTo>
                <a:lnTo>
                  <a:pt x="250825" y="522097"/>
                </a:lnTo>
                <a:lnTo>
                  <a:pt x="0" y="612648"/>
                </a:lnTo>
                <a:lnTo>
                  <a:pt x="288925" y="258190"/>
                </a:lnTo>
                <a:lnTo>
                  <a:pt x="2821050" y="0"/>
                </a:lnTo>
                <a:lnTo>
                  <a:pt x="3017900" y="1929891"/>
                </a:lnTo>
                <a:lnTo>
                  <a:pt x="164083" y="2220849"/>
                </a:lnTo>
                <a:lnTo>
                  <a:pt x="0" y="612648"/>
                </a:lnTo>
              </a:path>
            </a:pathLst>
          </a:custGeom>
          <a:ln w="38100">
            <a:solidFill>
              <a:srgbClr val="974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556127" y="4042283"/>
            <a:ext cx="3334385" cy="2390140"/>
          </a:xfrm>
          <a:custGeom>
            <a:avLst/>
            <a:gdLst/>
            <a:ahLst/>
            <a:cxnLst/>
            <a:rect l="l" t="t" r="r" b="b"/>
            <a:pathLst>
              <a:path w="3334384" h="2390140">
                <a:moveTo>
                  <a:pt x="3048507" y="2020341"/>
                </a:moveTo>
                <a:lnTo>
                  <a:pt x="3079496" y="1748053"/>
                </a:lnTo>
                <a:lnTo>
                  <a:pt x="3334257" y="1647228"/>
                </a:lnTo>
                <a:lnTo>
                  <a:pt x="3048507" y="2020341"/>
                </a:lnTo>
                <a:lnTo>
                  <a:pt x="262000" y="2389695"/>
                </a:lnTo>
                <a:lnTo>
                  <a:pt x="0" y="413131"/>
                </a:lnTo>
                <a:lnTo>
                  <a:pt x="3115945" y="0"/>
                </a:lnTo>
                <a:lnTo>
                  <a:pt x="3334257" y="1647228"/>
                </a:lnTo>
              </a:path>
            </a:pathLst>
          </a:custGeom>
          <a:ln w="38100">
            <a:solidFill>
              <a:srgbClr val="97470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0125" y="714375"/>
            <a:ext cx="1771650" cy="1446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05200" y="952500"/>
            <a:ext cx="2715768" cy="2956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80434" y="636905"/>
            <a:ext cx="2713101" cy="5836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43278" y="1298114"/>
            <a:ext cx="2632583" cy="18794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30900" y="1680845"/>
            <a:ext cx="2631440" cy="15758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85722" y="4502403"/>
            <a:ext cx="2947746" cy="13647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92095" y="3454908"/>
            <a:ext cx="4541520" cy="8442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61716" y="3881628"/>
            <a:ext cx="2778252" cy="7071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96484" y="4061459"/>
            <a:ext cx="528827" cy="5334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81828" y="4069079"/>
            <a:ext cx="527303" cy="5334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10408" y="3647313"/>
            <a:ext cx="3991355" cy="83985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80329" y="4892547"/>
            <a:ext cx="2583561" cy="135466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42060" y="868680"/>
            <a:ext cx="2846831" cy="28651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12135" y="2247900"/>
            <a:ext cx="106680" cy="1066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81175" y="907414"/>
            <a:ext cx="2714625" cy="2733675"/>
          </a:xfrm>
          <a:custGeom>
            <a:avLst/>
            <a:gdLst/>
            <a:ahLst/>
            <a:cxnLst/>
            <a:rect l="l" t="t" r="r" b="b"/>
            <a:pathLst>
              <a:path w="2714625" h="2733675">
                <a:moveTo>
                  <a:pt x="1423797" y="0"/>
                </a:moveTo>
                <a:lnTo>
                  <a:pt x="1004951" y="56134"/>
                </a:lnTo>
                <a:lnTo>
                  <a:pt x="585088" y="107950"/>
                </a:lnTo>
                <a:lnTo>
                  <a:pt x="314833" y="403860"/>
                </a:lnTo>
                <a:lnTo>
                  <a:pt x="41148" y="696722"/>
                </a:lnTo>
                <a:lnTo>
                  <a:pt x="22733" y="1119505"/>
                </a:lnTo>
                <a:lnTo>
                  <a:pt x="0" y="1541399"/>
                </a:lnTo>
                <a:lnTo>
                  <a:pt x="240411" y="1929511"/>
                </a:lnTo>
                <a:lnTo>
                  <a:pt x="477266" y="2319401"/>
                </a:lnTo>
                <a:lnTo>
                  <a:pt x="884555" y="2524633"/>
                </a:lnTo>
                <a:lnTo>
                  <a:pt x="1290574" y="2733548"/>
                </a:lnTo>
                <a:lnTo>
                  <a:pt x="1709293" y="2677414"/>
                </a:lnTo>
                <a:lnTo>
                  <a:pt x="2129282" y="2625598"/>
                </a:lnTo>
                <a:lnTo>
                  <a:pt x="2399538" y="2329688"/>
                </a:lnTo>
                <a:lnTo>
                  <a:pt x="2673096" y="2036826"/>
                </a:lnTo>
                <a:lnTo>
                  <a:pt x="2691638" y="1614043"/>
                </a:lnTo>
                <a:lnTo>
                  <a:pt x="2714371" y="1192149"/>
                </a:lnTo>
                <a:lnTo>
                  <a:pt x="2473960" y="804037"/>
                </a:lnTo>
                <a:lnTo>
                  <a:pt x="2237104" y="414147"/>
                </a:lnTo>
                <a:lnTo>
                  <a:pt x="1829689" y="208914"/>
                </a:lnTo>
                <a:lnTo>
                  <a:pt x="1423797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68285" y="894333"/>
            <a:ext cx="2740660" cy="2759710"/>
          </a:xfrm>
          <a:custGeom>
            <a:avLst/>
            <a:gdLst/>
            <a:ahLst/>
            <a:cxnLst/>
            <a:rect l="l" t="t" r="r" b="b"/>
            <a:pathLst>
              <a:path w="2740660" h="2759710">
                <a:moveTo>
                  <a:pt x="352776" y="408304"/>
                </a:moveTo>
                <a:lnTo>
                  <a:pt x="318452" y="408304"/>
                </a:lnTo>
                <a:lnTo>
                  <a:pt x="41592" y="704595"/>
                </a:lnTo>
                <a:lnTo>
                  <a:pt x="22923" y="1131951"/>
                </a:lnTo>
                <a:lnTo>
                  <a:pt x="0" y="1557781"/>
                </a:lnTo>
                <a:lnTo>
                  <a:pt x="242506" y="1949323"/>
                </a:lnTo>
                <a:lnTo>
                  <a:pt x="481139" y="2342133"/>
                </a:lnTo>
                <a:lnTo>
                  <a:pt x="891730" y="2549016"/>
                </a:lnTo>
                <a:lnTo>
                  <a:pt x="1301178" y="2759710"/>
                </a:lnTo>
                <a:lnTo>
                  <a:pt x="1483592" y="2735326"/>
                </a:lnTo>
                <a:lnTo>
                  <a:pt x="1309179" y="2735326"/>
                </a:lnTo>
                <a:lnTo>
                  <a:pt x="1301686" y="2734055"/>
                </a:lnTo>
                <a:lnTo>
                  <a:pt x="1305674" y="2733521"/>
                </a:lnTo>
                <a:lnTo>
                  <a:pt x="903287" y="2526411"/>
                </a:lnTo>
                <a:lnTo>
                  <a:pt x="505199" y="2325878"/>
                </a:lnTo>
                <a:lnTo>
                  <a:pt x="500951" y="2325878"/>
                </a:lnTo>
                <a:lnTo>
                  <a:pt x="495871" y="2321179"/>
                </a:lnTo>
                <a:lnTo>
                  <a:pt x="498096" y="2321179"/>
                </a:lnTo>
                <a:lnTo>
                  <a:pt x="264096" y="1935988"/>
                </a:lnTo>
                <a:lnTo>
                  <a:pt x="28248" y="1555241"/>
                </a:lnTo>
                <a:lnTo>
                  <a:pt x="25590" y="1555241"/>
                </a:lnTo>
                <a:lnTo>
                  <a:pt x="23685" y="1547876"/>
                </a:lnTo>
                <a:lnTo>
                  <a:pt x="25987" y="1547876"/>
                </a:lnTo>
                <a:lnTo>
                  <a:pt x="48323" y="1133220"/>
                </a:lnTo>
                <a:lnTo>
                  <a:pt x="66384" y="718565"/>
                </a:lnTo>
                <a:lnTo>
                  <a:pt x="63436" y="718565"/>
                </a:lnTo>
                <a:lnTo>
                  <a:pt x="66738" y="710438"/>
                </a:lnTo>
                <a:lnTo>
                  <a:pt x="71025" y="710438"/>
                </a:lnTo>
                <a:lnTo>
                  <a:pt x="336994" y="425576"/>
                </a:lnTo>
                <a:lnTo>
                  <a:pt x="352776" y="408304"/>
                </a:lnTo>
                <a:close/>
              </a:path>
              <a:path w="2740660" h="2759710">
                <a:moveTo>
                  <a:pt x="1305674" y="2733521"/>
                </a:moveTo>
                <a:lnTo>
                  <a:pt x="1301686" y="2734055"/>
                </a:lnTo>
                <a:lnTo>
                  <a:pt x="1309179" y="2735326"/>
                </a:lnTo>
                <a:lnTo>
                  <a:pt x="1305674" y="2733521"/>
                </a:lnTo>
                <a:close/>
              </a:path>
              <a:path w="2740660" h="2759710">
                <a:moveTo>
                  <a:pt x="2135957" y="2626559"/>
                </a:moveTo>
                <a:lnTo>
                  <a:pt x="1720659" y="2677921"/>
                </a:lnTo>
                <a:lnTo>
                  <a:pt x="1305674" y="2733521"/>
                </a:lnTo>
                <a:lnTo>
                  <a:pt x="1309179" y="2735326"/>
                </a:lnTo>
                <a:lnTo>
                  <a:pt x="1483592" y="2735326"/>
                </a:lnTo>
                <a:lnTo>
                  <a:pt x="1723961" y="2703194"/>
                </a:lnTo>
                <a:lnTo>
                  <a:pt x="2148395" y="2650616"/>
                </a:lnTo>
                <a:lnTo>
                  <a:pt x="2167188" y="2630042"/>
                </a:lnTo>
                <a:lnTo>
                  <a:pt x="2132774" y="2630042"/>
                </a:lnTo>
                <a:lnTo>
                  <a:pt x="2135957" y="2626559"/>
                </a:lnTo>
                <a:close/>
              </a:path>
              <a:path w="2740660" h="2759710">
                <a:moveTo>
                  <a:pt x="2140648" y="2625979"/>
                </a:moveTo>
                <a:lnTo>
                  <a:pt x="2135957" y="2626559"/>
                </a:lnTo>
                <a:lnTo>
                  <a:pt x="2132774" y="2630042"/>
                </a:lnTo>
                <a:lnTo>
                  <a:pt x="2140648" y="2625979"/>
                </a:lnTo>
                <a:close/>
              </a:path>
              <a:path w="2740660" h="2759710">
                <a:moveTo>
                  <a:pt x="2170901" y="2625979"/>
                </a:moveTo>
                <a:lnTo>
                  <a:pt x="2140648" y="2625979"/>
                </a:lnTo>
                <a:lnTo>
                  <a:pt x="2132774" y="2630042"/>
                </a:lnTo>
                <a:lnTo>
                  <a:pt x="2167188" y="2630042"/>
                </a:lnTo>
                <a:lnTo>
                  <a:pt x="2170901" y="2625979"/>
                </a:lnTo>
                <a:close/>
              </a:path>
              <a:path w="2740660" h="2759710">
                <a:moveTo>
                  <a:pt x="2673485" y="2044728"/>
                </a:moveTo>
                <a:lnTo>
                  <a:pt x="2403157" y="2334132"/>
                </a:lnTo>
                <a:lnTo>
                  <a:pt x="2135957" y="2626559"/>
                </a:lnTo>
                <a:lnTo>
                  <a:pt x="2140648" y="2625979"/>
                </a:lnTo>
                <a:lnTo>
                  <a:pt x="2170901" y="2625979"/>
                </a:lnTo>
                <a:lnTo>
                  <a:pt x="2421710" y="2351404"/>
                </a:lnTo>
                <a:lnTo>
                  <a:pt x="2698559" y="2055114"/>
                </a:lnTo>
                <a:lnTo>
                  <a:pt x="2698814" y="2049271"/>
                </a:lnTo>
                <a:lnTo>
                  <a:pt x="2673286" y="2049271"/>
                </a:lnTo>
                <a:lnTo>
                  <a:pt x="2673485" y="2044728"/>
                </a:lnTo>
                <a:close/>
              </a:path>
              <a:path w="2740660" h="2759710">
                <a:moveTo>
                  <a:pt x="495871" y="2321179"/>
                </a:moveTo>
                <a:lnTo>
                  <a:pt x="500951" y="2325878"/>
                </a:lnTo>
                <a:lnTo>
                  <a:pt x="499078" y="2322794"/>
                </a:lnTo>
                <a:lnTo>
                  <a:pt x="495871" y="2321179"/>
                </a:lnTo>
                <a:close/>
              </a:path>
              <a:path w="2740660" h="2759710">
                <a:moveTo>
                  <a:pt x="499078" y="2322794"/>
                </a:moveTo>
                <a:lnTo>
                  <a:pt x="500951" y="2325878"/>
                </a:lnTo>
                <a:lnTo>
                  <a:pt x="505199" y="2325878"/>
                </a:lnTo>
                <a:lnTo>
                  <a:pt x="499078" y="2322794"/>
                </a:lnTo>
                <a:close/>
              </a:path>
              <a:path w="2740660" h="2759710">
                <a:moveTo>
                  <a:pt x="498096" y="2321179"/>
                </a:moveTo>
                <a:lnTo>
                  <a:pt x="495871" y="2321179"/>
                </a:lnTo>
                <a:lnTo>
                  <a:pt x="499078" y="2322794"/>
                </a:lnTo>
                <a:lnTo>
                  <a:pt x="498096" y="2321179"/>
                </a:lnTo>
                <a:close/>
              </a:path>
              <a:path w="2740660" h="2759710">
                <a:moveTo>
                  <a:pt x="2676715" y="2041270"/>
                </a:moveTo>
                <a:lnTo>
                  <a:pt x="2673485" y="2044728"/>
                </a:lnTo>
                <a:lnTo>
                  <a:pt x="2673286" y="2049271"/>
                </a:lnTo>
                <a:lnTo>
                  <a:pt x="2676715" y="2041270"/>
                </a:lnTo>
                <a:close/>
              </a:path>
              <a:path w="2740660" h="2759710">
                <a:moveTo>
                  <a:pt x="2699164" y="2041270"/>
                </a:moveTo>
                <a:lnTo>
                  <a:pt x="2676715" y="2041270"/>
                </a:lnTo>
                <a:lnTo>
                  <a:pt x="2673286" y="2049271"/>
                </a:lnTo>
                <a:lnTo>
                  <a:pt x="2698814" y="2049271"/>
                </a:lnTo>
                <a:lnTo>
                  <a:pt x="2699164" y="2041270"/>
                </a:lnTo>
                <a:close/>
              </a:path>
              <a:path w="2740660" h="2759710">
                <a:moveTo>
                  <a:pt x="2714348" y="1208415"/>
                </a:moveTo>
                <a:lnTo>
                  <a:pt x="2691828" y="1626489"/>
                </a:lnTo>
                <a:lnTo>
                  <a:pt x="2673485" y="2044728"/>
                </a:lnTo>
                <a:lnTo>
                  <a:pt x="2676715" y="2041270"/>
                </a:lnTo>
                <a:lnTo>
                  <a:pt x="2699164" y="2041270"/>
                </a:lnTo>
                <a:lnTo>
                  <a:pt x="2717303" y="1626489"/>
                </a:lnTo>
                <a:lnTo>
                  <a:pt x="2739556" y="1211833"/>
                </a:lnTo>
                <a:lnTo>
                  <a:pt x="2716466" y="1211833"/>
                </a:lnTo>
                <a:lnTo>
                  <a:pt x="2714348" y="1208415"/>
                </a:lnTo>
                <a:close/>
              </a:path>
              <a:path w="2740660" h="2759710">
                <a:moveTo>
                  <a:pt x="242379" y="1949195"/>
                </a:moveTo>
                <a:lnTo>
                  <a:pt x="242456" y="1949323"/>
                </a:lnTo>
                <a:lnTo>
                  <a:pt x="242379" y="1949195"/>
                </a:lnTo>
                <a:close/>
              </a:path>
              <a:path w="2740660" h="2759710">
                <a:moveTo>
                  <a:pt x="2717235" y="1627758"/>
                </a:moveTo>
                <a:lnTo>
                  <a:pt x="2717228" y="1627886"/>
                </a:lnTo>
                <a:lnTo>
                  <a:pt x="2717235" y="1627758"/>
                </a:lnTo>
                <a:close/>
              </a:path>
              <a:path w="2740660" h="2759710">
                <a:moveTo>
                  <a:pt x="23685" y="1547876"/>
                </a:moveTo>
                <a:lnTo>
                  <a:pt x="25590" y="1555241"/>
                </a:lnTo>
                <a:lnTo>
                  <a:pt x="25803" y="1551294"/>
                </a:lnTo>
                <a:lnTo>
                  <a:pt x="23685" y="1547876"/>
                </a:lnTo>
                <a:close/>
              </a:path>
              <a:path w="2740660" h="2759710">
                <a:moveTo>
                  <a:pt x="25803" y="1551294"/>
                </a:moveTo>
                <a:lnTo>
                  <a:pt x="25590" y="1555241"/>
                </a:lnTo>
                <a:lnTo>
                  <a:pt x="28248" y="1555241"/>
                </a:lnTo>
                <a:lnTo>
                  <a:pt x="25803" y="1551294"/>
                </a:lnTo>
                <a:close/>
              </a:path>
              <a:path w="2740660" h="2759710">
                <a:moveTo>
                  <a:pt x="25987" y="1547876"/>
                </a:moveTo>
                <a:lnTo>
                  <a:pt x="23685" y="1547876"/>
                </a:lnTo>
                <a:lnTo>
                  <a:pt x="25803" y="1551294"/>
                </a:lnTo>
                <a:lnTo>
                  <a:pt x="25987" y="1547876"/>
                </a:lnTo>
                <a:close/>
              </a:path>
              <a:path w="2740660" h="2759710">
                <a:moveTo>
                  <a:pt x="2714561" y="1204467"/>
                </a:moveTo>
                <a:lnTo>
                  <a:pt x="2714348" y="1208415"/>
                </a:lnTo>
                <a:lnTo>
                  <a:pt x="2716466" y="1211833"/>
                </a:lnTo>
                <a:lnTo>
                  <a:pt x="2714561" y="1204467"/>
                </a:lnTo>
                <a:close/>
              </a:path>
              <a:path w="2740660" h="2759710">
                <a:moveTo>
                  <a:pt x="2739952" y="1204467"/>
                </a:moveTo>
                <a:lnTo>
                  <a:pt x="2714561" y="1204467"/>
                </a:lnTo>
                <a:lnTo>
                  <a:pt x="2716466" y="1211833"/>
                </a:lnTo>
                <a:lnTo>
                  <a:pt x="2739556" y="1211833"/>
                </a:lnTo>
                <a:lnTo>
                  <a:pt x="2739952" y="1204467"/>
                </a:lnTo>
                <a:close/>
              </a:path>
              <a:path w="2740660" h="2759710">
                <a:moveTo>
                  <a:pt x="2241073" y="436915"/>
                </a:moveTo>
                <a:lnTo>
                  <a:pt x="2476055" y="823721"/>
                </a:lnTo>
                <a:lnTo>
                  <a:pt x="2714348" y="1208415"/>
                </a:lnTo>
                <a:lnTo>
                  <a:pt x="2714561" y="1204467"/>
                </a:lnTo>
                <a:lnTo>
                  <a:pt x="2739952" y="1204467"/>
                </a:lnTo>
                <a:lnTo>
                  <a:pt x="2740088" y="1201927"/>
                </a:lnTo>
                <a:lnTo>
                  <a:pt x="2497724" y="810513"/>
                </a:lnTo>
                <a:lnTo>
                  <a:pt x="2271745" y="438530"/>
                </a:lnTo>
                <a:lnTo>
                  <a:pt x="2244280" y="438530"/>
                </a:lnTo>
                <a:lnTo>
                  <a:pt x="2241073" y="436915"/>
                </a:lnTo>
                <a:close/>
              </a:path>
              <a:path w="2740660" h="2759710">
                <a:moveTo>
                  <a:pt x="22923" y="1131824"/>
                </a:moveTo>
                <a:close/>
              </a:path>
              <a:path w="2740660" h="2759710">
                <a:moveTo>
                  <a:pt x="2497695" y="810387"/>
                </a:moveTo>
                <a:close/>
              </a:path>
              <a:path w="2740660" h="2759710">
                <a:moveTo>
                  <a:pt x="66738" y="710438"/>
                </a:moveTo>
                <a:lnTo>
                  <a:pt x="63436" y="718565"/>
                </a:lnTo>
                <a:lnTo>
                  <a:pt x="66528" y="715254"/>
                </a:lnTo>
                <a:lnTo>
                  <a:pt x="66738" y="710438"/>
                </a:lnTo>
                <a:close/>
              </a:path>
              <a:path w="2740660" h="2759710">
                <a:moveTo>
                  <a:pt x="66528" y="715254"/>
                </a:moveTo>
                <a:lnTo>
                  <a:pt x="63436" y="718565"/>
                </a:lnTo>
                <a:lnTo>
                  <a:pt x="66384" y="718565"/>
                </a:lnTo>
                <a:lnTo>
                  <a:pt x="66528" y="715254"/>
                </a:lnTo>
                <a:close/>
              </a:path>
              <a:path w="2740660" h="2759710">
                <a:moveTo>
                  <a:pt x="71025" y="710438"/>
                </a:moveTo>
                <a:lnTo>
                  <a:pt x="66738" y="710438"/>
                </a:lnTo>
                <a:lnTo>
                  <a:pt x="66528" y="715254"/>
                </a:lnTo>
                <a:lnTo>
                  <a:pt x="71025" y="710438"/>
                </a:lnTo>
                <a:close/>
              </a:path>
              <a:path w="2740660" h="2759710">
                <a:moveTo>
                  <a:pt x="2239200" y="433831"/>
                </a:moveTo>
                <a:lnTo>
                  <a:pt x="2241073" y="436915"/>
                </a:lnTo>
                <a:lnTo>
                  <a:pt x="2244280" y="438530"/>
                </a:lnTo>
                <a:lnTo>
                  <a:pt x="2239200" y="433831"/>
                </a:lnTo>
                <a:close/>
              </a:path>
              <a:path w="2740660" h="2759710">
                <a:moveTo>
                  <a:pt x="2268890" y="433831"/>
                </a:moveTo>
                <a:lnTo>
                  <a:pt x="2239200" y="433831"/>
                </a:lnTo>
                <a:lnTo>
                  <a:pt x="2244280" y="438530"/>
                </a:lnTo>
                <a:lnTo>
                  <a:pt x="2271745" y="438530"/>
                </a:lnTo>
                <a:lnTo>
                  <a:pt x="2268890" y="433831"/>
                </a:lnTo>
                <a:close/>
              </a:path>
              <a:path w="2740660" h="2759710">
                <a:moveTo>
                  <a:pt x="1486359" y="24383"/>
                </a:moveTo>
                <a:lnTo>
                  <a:pt x="1430972" y="24383"/>
                </a:lnTo>
                <a:lnTo>
                  <a:pt x="1438465" y="25780"/>
                </a:lnTo>
                <a:lnTo>
                  <a:pt x="1434671" y="26288"/>
                </a:lnTo>
                <a:lnTo>
                  <a:pt x="1836864" y="233299"/>
                </a:lnTo>
                <a:lnTo>
                  <a:pt x="2241073" y="436915"/>
                </a:lnTo>
                <a:lnTo>
                  <a:pt x="2239200" y="433831"/>
                </a:lnTo>
                <a:lnTo>
                  <a:pt x="2268890" y="433831"/>
                </a:lnTo>
                <a:lnTo>
                  <a:pt x="2259012" y="417575"/>
                </a:lnTo>
                <a:lnTo>
                  <a:pt x="1848294" y="210692"/>
                </a:lnTo>
                <a:lnTo>
                  <a:pt x="1486359" y="24383"/>
                </a:lnTo>
                <a:close/>
              </a:path>
              <a:path w="2740660" h="2759710">
                <a:moveTo>
                  <a:pt x="1016317" y="56514"/>
                </a:moveTo>
                <a:lnTo>
                  <a:pt x="591756" y="109092"/>
                </a:lnTo>
                <a:lnTo>
                  <a:pt x="318325" y="408431"/>
                </a:lnTo>
                <a:lnTo>
                  <a:pt x="352776" y="408304"/>
                </a:lnTo>
                <a:lnTo>
                  <a:pt x="603664" y="133730"/>
                </a:lnTo>
                <a:lnTo>
                  <a:pt x="599503" y="133730"/>
                </a:lnTo>
                <a:lnTo>
                  <a:pt x="607377" y="129666"/>
                </a:lnTo>
                <a:lnTo>
                  <a:pt x="632363" y="129666"/>
                </a:lnTo>
                <a:lnTo>
                  <a:pt x="1207602" y="56641"/>
                </a:lnTo>
                <a:lnTo>
                  <a:pt x="1016190" y="56641"/>
                </a:lnTo>
                <a:close/>
              </a:path>
              <a:path w="2740660" h="2759710">
                <a:moveTo>
                  <a:pt x="607377" y="129666"/>
                </a:moveTo>
                <a:lnTo>
                  <a:pt x="599503" y="133730"/>
                </a:lnTo>
                <a:lnTo>
                  <a:pt x="604194" y="133150"/>
                </a:lnTo>
                <a:lnTo>
                  <a:pt x="607377" y="129666"/>
                </a:lnTo>
                <a:close/>
              </a:path>
              <a:path w="2740660" h="2759710">
                <a:moveTo>
                  <a:pt x="604194" y="133150"/>
                </a:moveTo>
                <a:lnTo>
                  <a:pt x="599503" y="133730"/>
                </a:lnTo>
                <a:lnTo>
                  <a:pt x="603664" y="133730"/>
                </a:lnTo>
                <a:lnTo>
                  <a:pt x="604194" y="133150"/>
                </a:lnTo>
                <a:close/>
              </a:path>
              <a:path w="2740660" h="2759710">
                <a:moveTo>
                  <a:pt x="632363" y="129666"/>
                </a:moveTo>
                <a:lnTo>
                  <a:pt x="607377" y="129666"/>
                </a:lnTo>
                <a:lnTo>
                  <a:pt x="604194" y="133150"/>
                </a:lnTo>
                <a:lnTo>
                  <a:pt x="632363" y="129666"/>
                </a:lnTo>
                <a:close/>
              </a:path>
              <a:path w="2740660" h="2759710">
                <a:moveTo>
                  <a:pt x="1438973" y="0"/>
                </a:moveTo>
                <a:lnTo>
                  <a:pt x="1016190" y="56641"/>
                </a:lnTo>
                <a:lnTo>
                  <a:pt x="1207602" y="56641"/>
                </a:lnTo>
                <a:lnTo>
                  <a:pt x="1434671" y="26288"/>
                </a:lnTo>
                <a:lnTo>
                  <a:pt x="1430972" y="24383"/>
                </a:lnTo>
                <a:lnTo>
                  <a:pt x="1486359" y="24383"/>
                </a:lnTo>
                <a:lnTo>
                  <a:pt x="1438973" y="0"/>
                </a:lnTo>
                <a:close/>
              </a:path>
              <a:path w="2740660" h="2759710">
                <a:moveTo>
                  <a:pt x="1430972" y="24383"/>
                </a:moveTo>
                <a:lnTo>
                  <a:pt x="1434671" y="26288"/>
                </a:lnTo>
                <a:lnTo>
                  <a:pt x="1438465" y="25780"/>
                </a:lnTo>
                <a:lnTo>
                  <a:pt x="1430972" y="24383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690615" y="1094232"/>
            <a:ext cx="3255264" cy="260146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64907" y="2340864"/>
            <a:ext cx="106679" cy="10667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731383" y="1134236"/>
            <a:ext cx="3121025" cy="2467610"/>
          </a:xfrm>
          <a:custGeom>
            <a:avLst/>
            <a:gdLst/>
            <a:ahLst/>
            <a:cxnLst/>
            <a:rect l="l" t="t" r="r" b="b"/>
            <a:pathLst>
              <a:path w="3121025" h="2467610">
                <a:moveTo>
                  <a:pt x="2102358" y="0"/>
                </a:moveTo>
                <a:lnTo>
                  <a:pt x="1619249" y="79883"/>
                </a:lnTo>
                <a:lnTo>
                  <a:pt x="1137919" y="124840"/>
                </a:lnTo>
                <a:lnTo>
                  <a:pt x="748791" y="411607"/>
                </a:lnTo>
                <a:lnTo>
                  <a:pt x="334899" y="673226"/>
                </a:lnTo>
                <a:lnTo>
                  <a:pt x="188213" y="1057148"/>
                </a:lnTo>
                <a:lnTo>
                  <a:pt x="0" y="1435735"/>
                </a:lnTo>
                <a:lnTo>
                  <a:pt x="151891" y="1770252"/>
                </a:lnTo>
                <a:lnTo>
                  <a:pt x="260984" y="2121027"/>
                </a:lnTo>
                <a:lnTo>
                  <a:pt x="653414" y="2278253"/>
                </a:lnTo>
                <a:lnTo>
                  <a:pt x="1018413" y="2467229"/>
                </a:lnTo>
                <a:lnTo>
                  <a:pt x="1501393" y="2387346"/>
                </a:lnTo>
                <a:lnTo>
                  <a:pt x="1982723" y="2342388"/>
                </a:lnTo>
                <a:lnTo>
                  <a:pt x="2371978" y="2055622"/>
                </a:lnTo>
                <a:lnTo>
                  <a:pt x="2785744" y="1793875"/>
                </a:lnTo>
                <a:lnTo>
                  <a:pt x="2932430" y="1409953"/>
                </a:lnTo>
                <a:lnTo>
                  <a:pt x="3120770" y="1031493"/>
                </a:lnTo>
                <a:lnTo>
                  <a:pt x="2968878" y="696976"/>
                </a:lnTo>
                <a:lnTo>
                  <a:pt x="2859659" y="346201"/>
                </a:lnTo>
                <a:lnTo>
                  <a:pt x="2467228" y="188975"/>
                </a:lnTo>
                <a:lnTo>
                  <a:pt x="2102358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717285" y="1120902"/>
            <a:ext cx="3148965" cy="2494280"/>
          </a:xfrm>
          <a:custGeom>
            <a:avLst/>
            <a:gdLst/>
            <a:ahLst/>
            <a:cxnLst/>
            <a:rect l="l" t="t" r="r" b="b"/>
            <a:pathLst>
              <a:path w="3148965" h="2494279">
                <a:moveTo>
                  <a:pt x="662096" y="2303111"/>
                </a:moveTo>
                <a:lnTo>
                  <a:pt x="1030350" y="2493772"/>
                </a:lnTo>
                <a:lnTo>
                  <a:pt x="1178459" y="2469261"/>
                </a:lnTo>
                <a:lnTo>
                  <a:pt x="1038352" y="2469261"/>
                </a:lnTo>
                <a:lnTo>
                  <a:pt x="1030350" y="2468118"/>
                </a:lnTo>
                <a:lnTo>
                  <a:pt x="1034739" y="2467390"/>
                </a:lnTo>
                <a:lnTo>
                  <a:pt x="717982" y="2303399"/>
                </a:lnTo>
                <a:lnTo>
                  <a:pt x="662813" y="2303399"/>
                </a:lnTo>
                <a:lnTo>
                  <a:pt x="662096" y="2303111"/>
                </a:lnTo>
                <a:close/>
              </a:path>
              <a:path w="3148965" h="2494279">
                <a:moveTo>
                  <a:pt x="1034739" y="2467390"/>
                </a:moveTo>
                <a:lnTo>
                  <a:pt x="1030350" y="2468118"/>
                </a:lnTo>
                <a:lnTo>
                  <a:pt x="1038352" y="2469261"/>
                </a:lnTo>
                <a:lnTo>
                  <a:pt x="1034739" y="2467390"/>
                </a:lnTo>
                <a:close/>
              </a:path>
              <a:path w="3148965" h="2494279">
                <a:moveTo>
                  <a:pt x="1992158" y="2343351"/>
                </a:moveTo>
                <a:lnTo>
                  <a:pt x="1513966" y="2387981"/>
                </a:lnTo>
                <a:lnTo>
                  <a:pt x="1034739" y="2467390"/>
                </a:lnTo>
                <a:lnTo>
                  <a:pt x="1038352" y="2469261"/>
                </a:lnTo>
                <a:lnTo>
                  <a:pt x="1178459" y="2469261"/>
                </a:lnTo>
                <a:lnTo>
                  <a:pt x="1516882" y="2413254"/>
                </a:lnTo>
                <a:lnTo>
                  <a:pt x="1517649" y="2413127"/>
                </a:lnTo>
                <a:lnTo>
                  <a:pt x="1518118" y="2413127"/>
                </a:lnTo>
                <a:lnTo>
                  <a:pt x="2001519" y="2367915"/>
                </a:lnTo>
                <a:lnTo>
                  <a:pt x="2032049" y="2345436"/>
                </a:lnTo>
                <a:lnTo>
                  <a:pt x="1989328" y="2345436"/>
                </a:lnTo>
                <a:lnTo>
                  <a:pt x="1992158" y="2343351"/>
                </a:lnTo>
                <a:close/>
              </a:path>
              <a:path w="3148965" h="2494279">
                <a:moveTo>
                  <a:pt x="1517649" y="2413127"/>
                </a:moveTo>
                <a:lnTo>
                  <a:pt x="1516761" y="2413254"/>
                </a:lnTo>
                <a:lnTo>
                  <a:pt x="1517040" y="2413227"/>
                </a:lnTo>
                <a:lnTo>
                  <a:pt x="1517649" y="2413127"/>
                </a:lnTo>
                <a:close/>
              </a:path>
              <a:path w="3148965" h="2494279">
                <a:moveTo>
                  <a:pt x="1518118" y="2413127"/>
                </a:moveTo>
                <a:lnTo>
                  <a:pt x="1517649" y="2413127"/>
                </a:lnTo>
                <a:lnTo>
                  <a:pt x="1517040" y="2413227"/>
                </a:lnTo>
                <a:lnTo>
                  <a:pt x="1518118" y="2413127"/>
                </a:lnTo>
                <a:close/>
              </a:path>
              <a:path w="3148965" h="2494279">
                <a:moveTo>
                  <a:pt x="1995678" y="2343023"/>
                </a:moveTo>
                <a:lnTo>
                  <a:pt x="1992158" y="2343351"/>
                </a:lnTo>
                <a:lnTo>
                  <a:pt x="1989328" y="2345436"/>
                </a:lnTo>
                <a:lnTo>
                  <a:pt x="1995678" y="2343023"/>
                </a:lnTo>
                <a:close/>
              </a:path>
              <a:path w="3148965" h="2494279">
                <a:moveTo>
                  <a:pt x="2035326" y="2343023"/>
                </a:moveTo>
                <a:lnTo>
                  <a:pt x="1995678" y="2343023"/>
                </a:lnTo>
                <a:lnTo>
                  <a:pt x="1989328" y="2345436"/>
                </a:lnTo>
                <a:lnTo>
                  <a:pt x="2032049" y="2345436"/>
                </a:lnTo>
                <a:lnTo>
                  <a:pt x="2035326" y="2343023"/>
                </a:lnTo>
                <a:close/>
              </a:path>
              <a:path w="3148965" h="2494279">
                <a:moveTo>
                  <a:pt x="2789546" y="1798796"/>
                </a:moveTo>
                <a:lnTo>
                  <a:pt x="2378837" y="2058543"/>
                </a:lnTo>
                <a:lnTo>
                  <a:pt x="1992158" y="2343351"/>
                </a:lnTo>
                <a:lnTo>
                  <a:pt x="1995678" y="2343023"/>
                </a:lnTo>
                <a:lnTo>
                  <a:pt x="2035326" y="2343023"/>
                </a:lnTo>
                <a:lnTo>
                  <a:pt x="2392879" y="2079752"/>
                </a:lnTo>
                <a:lnTo>
                  <a:pt x="2393568" y="2079244"/>
                </a:lnTo>
                <a:lnTo>
                  <a:pt x="2810256" y="1815719"/>
                </a:lnTo>
                <a:lnTo>
                  <a:pt x="2815206" y="1802764"/>
                </a:lnTo>
                <a:lnTo>
                  <a:pt x="2788031" y="1802764"/>
                </a:lnTo>
                <a:lnTo>
                  <a:pt x="2789546" y="1798796"/>
                </a:lnTo>
                <a:close/>
              </a:path>
              <a:path w="3148965" h="2494279">
                <a:moveTo>
                  <a:pt x="661669" y="2302891"/>
                </a:moveTo>
                <a:lnTo>
                  <a:pt x="662096" y="2303111"/>
                </a:lnTo>
                <a:lnTo>
                  <a:pt x="662813" y="2303399"/>
                </a:lnTo>
                <a:lnTo>
                  <a:pt x="661669" y="2302891"/>
                </a:lnTo>
                <a:close/>
              </a:path>
              <a:path w="3148965" h="2494279">
                <a:moveTo>
                  <a:pt x="717001" y="2302891"/>
                </a:moveTo>
                <a:lnTo>
                  <a:pt x="661669" y="2302891"/>
                </a:lnTo>
                <a:lnTo>
                  <a:pt x="662813" y="2303399"/>
                </a:lnTo>
                <a:lnTo>
                  <a:pt x="717982" y="2303399"/>
                </a:lnTo>
                <a:lnTo>
                  <a:pt x="717001" y="2302891"/>
                </a:lnTo>
                <a:close/>
              </a:path>
              <a:path w="3148965" h="2494279">
                <a:moveTo>
                  <a:pt x="153921" y="1787671"/>
                </a:moveTo>
                <a:lnTo>
                  <a:pt x="264794" y="2143887"/>
                </a:lnTo>
                <a:lnTo>
                  <a:pt x="662096" y="2303111"/>
                </a:lnTo>
                <a:lnTo>
                  <a:pt x="661669" y="2302891"/>
                </a:lnTo>
                <a:lnTo>
                  <a:pt x="717001" y="2302891"/>
                </a:lnTo>
                <a:lnTo>
                  <a:pt x="672846" y="2280031"/>
                </a:lnTo>
                <a:lnTo>
                  <a:pt x="299751" y="2130552"/>
                </a:lnTo>
                <a:lnTo>
                  <a:pt x="287274" y="2130552"/>
                </a:lnTo>
                <a:lnTo>
                  <a:pt x="279780" y="2122551"/>
                </a:lnTo>
                <a:lnTo>
                  <a:pt x="284782" y="2122551"/>
                </a:lnTo>
                <a:lnTo>
                  <a:pt x="180845" y="1788795"/>
                </a:lnTo>
                <a:lnTo>
                  <a:pt x="154431" y="1788795"/>
                </a:lnTo>
                <a:lnTo>
                  <a:pt x="153921" y="1787671"/>
                </a:lnTo>
                <a:close/>
              </a:path>
              <a:path w="3148965" h="2494279">
                <a:moveTo>
                  <a:pt x="279780" y="2122551"/>
                </a:moveTo>
                <a:lnTo>
                  <a:pt x="287274" y="2130552"/>
                </a:lnTo>
                <a:lnTo>
                  <a:pt x="285495" y="2124840"/>
                </a:lnTo>
                <a:lnTo>
                  <a:pt x="279780" y="2122551"/>
                </a:lnTo>
                <a:close/>
              </a:path>
              <a:path w="3148965" h="2494279">
                <a:moveTo>
                  <a:pt x="285495" y="2124840"/>
                </a:moveTo>
                <a:lnTo>
                  <a:pt x="287274" y="2130552"/>
                </a:lnTo>
                <a:lnTo>
                  <a:pt x="299751" y="2130552"/>
                </a:lnTo>
                <a:lnTo>
                  <a:pt x="285495" y="2124840"/>
                </a:lnTo>
                <a:close/>
              </a:path>
              <a:path w="3148965" h="2494279">
                <a:moveTo>
                  <a:pt x="284782" y="2122551"/>
                </a:moveTo>
                <a:lnTo>
                  <a:pt x="279780" y="2122551"/>
                </a:lnTo>
                <a:lnTo>
                  <a:pt x="285495" y="2124840"/>
                </a:lnTo>
                <a:lnTo>
                  <a:pt x="284782" y="2122551"/>
                </a:lnTo>
                <a:close/>
              </a:path>
              <a:path w="3148965" h="2494279">
                <a:moveTo>
                  <a:pt x="2393568" y="2079244"/>
                </a:moveTo>
                <a:lnTo>
                  <a:pt x="2392807" y="2079752"/>
                </a:lnTo>
                <a:lnTo>
                  <a:pt x="2393318" y="2079428"/>
                </a:lnTo>
                <a:lnTo>
                  <a:pt x="2393568" y="2079244"/>
                </a:lnTo>
                <a:close/>
              </a:path>
              <a:path w="3148965" h="2494279">
                <a:moveTo>
                  <a:pt x="2393318" y="2079428"/>
                </a:moveTo>
                <a:lnTo>
                  <a:pt x="2392807" y="2079752"/>
                </a:lnTo>
                <a:lnTo>
                  <a:pt x="2393318" y="2079428"/>
                </a:lnTo>
                <a:close/>
              </a:path>
              <a:path w="3148965" h="2494279">
                <a:moveTo>
                  <a:pt x="2393610" y="2079244"/>
                </a:moveTo>
                <a:lnTo>
                  <a:pt x="2393318" y="2079428"/>
                </a:lnTo>
                <a:lnTo>
                  <a:pt x="2393610" y="2079244"/>
                </a:lnTo>
                <a:close/>
              </a:path>
              <a:path w="3148965" h="2494279">
                <a:moveTo>
                  <a:pt x="2793111" y="1796542"/>
                </a:moveTo>
                <a:lnTo>
                  <a:pt x="2789546" y="1798796"/>
                </a:lnTo>
                <a:lnTo>
                  <a:pt x="2788031" y="1802764"/>
                </a:lnTo>
                <a:lnTo>
                  <a:pt x="2793111" y="1796542"/>
                </a:lnTo>
                <a:close/>
              </a:path>
              <a:path w="3148965" h="2494279">
                <a:moveTo>
                  <a:pt x="2817583" y="1796542"/>
                </a:moveTo>
                <a:lnTo>
                  <a:pt x="2793111" y="1796542"/>
                </a:lnTo>
                <a:lnTo>
                  <a:pt x="2788031" y="1802764"/>
                </a:lnTo>
                <a:lnTo>
                  <a:pt x="2815206" y="1802764"/>
                </a:lnTo>
                <a:lnTo>
                  <a:pt x="2817583" y="1796542"/>
                </a:lnTo>
                <a:close/>
              </a:path>
              <a:path w="3148965" h="2494279">
                <a:moveTo>
                  <a:pt x="3120778" y="1044460"/>
                </a:moveTo>
                <a:lnTo>
                  <a:pt x="2934842" y="1418209"/>
                </a:lnTo>
                <a:lnTo>
                  <a:pt x="2789546" y="1798796"/>
                </a:lnTo>
                <a:lnTo>
                  <a:pt x="2793111" y="1796542"/>
                </a:lnTo>
                <a:lnTo>
                  <a:pt x="2817583" y="1796542"/>
                </a:lnTo>
                <a:lnTo>
                  <a:pt x="2958028" y="1429003"/>
                </a:lnTo>
                <a:lnTo>
                  <a:pt x="2958465" y="1427861"/>
                </a:lnTo>
                <a:lnTo>
                  <a:pt x="3146500" y="1050036"/>
                </a:lnTo>
                <a:lnTo>
                  <a:pt x="3123311" y="1050036"/>
                </a:lnTo>
                <a:lnTo>
                  <a:pt x="3120778" y="1044460"/>
                </a:lnTo>
                <a:close/>
              </a:path>
              <a:path w="3148965" h="2494279">
                <a:moveTo>
                  <a:pt x="153797" y="1787271"/>
                </a:moveTo>
                <a:lnTo>
                  <a:pt x="153921" y="1787671"/>
                </a:lnTo>
                <a:lnTo>
                  <a:pt x="154431" y="1788795"/>
                </a:lnTo>
                <a:lnTo>
                  <a:pt x="153797" y="1787271"/>
                </a:lnTo>
                <a:close/>
              </a:path>
              <a:path w="3148965" h="2494279">
                <a:moveTo>
                  <a:pt x="180370" y="1787271"/>
                </a:moveTo>
                <a:lnTo>
                  <a:pt x="153797" y="1787271"/>
                </a:lnTo>
                <a:lnTo>
                  <a:pt x="154431" y="1788795"/>
                </a:lnTo>
                <a:lnTo>
                  <a:pt x="180845" y="1788795"/>
                </a:lnTo>
                <a:lnTo>
                  <a:pt x="180370" y="1787271"/>
                </a:lnTo>
                <a:close/>
              </a:path>
              <a:path w="3148965" h="2494279">
                <a:moveTo>
                  <a:pt x="218069" y="1064895"/>
                </a:moveTo>
                <a:lnTo>
                  <a:pt x="191008" y="1064895"/>
                </a:lnTo>
                <a:lnTo>
                  <a:pt x="190500" y="1066038"/>
                </a:lnTo>
                <a:lnTo>
                  <a:pt x="0" y="1448815"/>
                </a:lnTo>
                <a:lnTo>
                  <a:pt x="153921" y="1787671"/>
                </a:lnTo>
                <a:lnTo>
                  <a:pt x="153797" y="1787271"/>
                </a:lnTo>
                <a:lnTo>
                  <a:pt x="180370" y="1787271"/>
                </a:lnTo>
                <a:lnTo>
                  <a:pt x="177800" y="1779015"/>
                </a:lnTo>
                <a:lnTo>
                  <a:pt x="30554" y="1454658"/>
                </a:lnTo>
                <a:lnTo>
                  <a:pt x="25400" y="1454658"/>
                </a:lnTo>
                <a:lnTo>
                  <a:pt x="25653" y="1443863"/>
                </a:lnTo>
                <a:lnTo>
                  <a:pt x="30770" y="1443863"/>
                </a:lnTo>
                <a:lnTo>
                  <a:pt x="213994" y="1075563"/>
                </a:lnTo>
                <a:lnTo>
                  <a:pt x="218069" y="1064895"/>
                </a:lnTo>
                <a:close/>
              </a:path>
              <a:path w="3148965" h="2494279">
                <a:moveTo>
                  <a:pt x="25653" y="1443863"/>
                </a:moveTo>
                <a:lnTo>
                  <a:pt x="25400" y="1454658"/>
                </a:lnTo>
                <a:lnTo>
                  <a:pt x="28095" y="1449240"/>
                </a:lnTo>
                <a:lnTo>
                  <a:pt x="25653" y="1443863"/>
                </a:lnTo>
                <a:close/>
              </a:path>
              <a:path w="3148965" h="2494279">
                <a:moveTo>
                  <a:pt x="28095" y="1449240"/>
                </a:moveTo>
                <a:lnTo>
                  <a:pt x="25400" y="1454658"/>
                </a:lnTo>
                <a:lnTo>
                  <a:pt x="30554" y="1454658"/>
                </a:lnTo>
                <a:lnTo>
                  <a:pt x="28095" y="1449240"/>
                </a:lnTo>
                <a:close/>
              </a:path>
              <a:path w="3148965" h="2494279">
                <a:moveTo>
                  <a:pt x="30770" y="1443863"/>
                </a:moveTo>
                <a:lnTo>
                  <a:pt x="25653" y="1443863"/>
                </a:lnTo>
                <a:lnTo>
                  <a:pt x="28095" y="1449240"/>
                </a:lnTo>
                <a:lnTo>
                  <a:pt x="30770" y="1443863"/>
                </a:lnTo>
                <a:close/>
              </a:path>
              <a:path w="3148965" h="2494279">
                <a:moveTo>
                  <a:pt x="2958465" y="1427861"/>
                </a:moveTo>
                <a:lnTo>
                  <a:pt x="2957957" y="1429003"/>
                </a:lnTo>
                <a:lnTo>
                  <a:pt x="2958264" y="1428386"/>
                </a:lnTo>
                <a:lnTo>
                  <a:pt x="2958465" y="1427861"/>
                </a:lnTo>
                <a:close/>
              </a:path>
              <a:path w="3148965" h="2494279">
                <a:moveTo>
                  <a:pt x="2958264" y="1428386"/>
                </a:moveTo>
                <a:lnTo>
                  <a:pt x="2957957" y="1429003"/>
                </a:lnTo>
                <a:lnTo>
                  <a:pt x="2958264" y="1428386"/>
                </a:lnTo>
                <a:close/>
              </a:path>
              <a:path w="3148965" h="2494279">
                <a:moveTo>
                  <a:pt x="2958525" y="1427861"/>
                </a:moveTo>
                <a:lnTo>
                  <a:pt x="2958264" y="1428386"/>
                </a:lnTo>
                <a:lnTo>
                  <a:pt x="2958525" y="1427861"/>
                </a:lnTo>
                <a:close/>
              </a:path>
              <a:path w="3148965" h="2494279">
                <a:moveTo>
                  <a:pt x="190700" y="1065513"/>
                </a:moveTo>
                <a:lnTo>
                  <a:pt x="190439" y="1066038"/>
                </a:lnTo>
                <a:lnTo>
                  <a:pt x="190700" y="1065513"/>
                </a:lnTo>
                <a:close/>
              </a:path>
              <a:path w="3148965" h="2494279">
                <a:moveTo>
                  <a:pt x="191008" y="1064895"/>
                </a:moveTo>
                <a:lnTo>
                  <a:pt x="190700" y="1065513"/>
                </a:lnTo>
                <a:lnTo>
                  <a:pt x="190500" y="1066038"/>
                </a:lnTo>
                <a:lnTo>
                  <a:pt x="191008" y="1064895"/>
                </a:lnTo>
                <a:close/>
              </a:path>
              <a:path w="3148965" h="2494279">
                <a:moveTo>
                  <a:pt x="798796" y="414147"/>
                </a:moveTo>
                <a:lnTo>
                  <a:pt x="756030" y="414147"/>
                </a:lnTo>
                <a:lnTo>
                  <a:pt x="755268" y="414655"/>
                </a:lnTo>
                <a:lnTo>
                  <a:pt x="338581" y="678180"/>
                </a:lnTo>
                <a:lnTo>
                  <a:pt x="190700" y="1065513"/>
                </a:lnTo>
                <a:lnTo>
                  <a:pt x="191008" y="1064895"/>
                </a:lnTo>
                <a:lnTo>
                  <a:pt x="218069" y="1064895"/>
                </a:lnTo>
                <a:lnTo>
                  <a:pt x="358430" y="697357"/>
                </a:lnTo>
                <a:lnTo>
                  <a:pt x="355726" y="697357"/>
                </a:lnTo>
                <a:lnTo>
                  <a:pt x="360806" y="691134"/>
                </a:lnTo>
                <a:lnTo>
                  <a:pt x="365566" y="691134"/>
                </a:lnTo>
                <a:lnTo>
                  <a:pt x="770001" y="435356"/>
                </a:lnTo>
                <a:lnTo>
                  <a:pt x="798796" y="414147"/>
                </a:lnTo>
                <a:close/>
              </a:path>
              <a:path w="3148965" h="2494279">
                <a:moveTo>
                  <a:pt x="3123438" y="1039113"/>
                </a:moveTo>
                <a:lnTo>
                  <a:pt x="3120778" y="1044460"/>
                </a:lnTo>
                <a:lnTo>
                  <a:pt x="3123311" y="1050036"/>
                </a:lnTo>
                <a:lnTo>
                  <a:pt x="3123438" y="1039113"/>
                </a:lnTo>
                <a:close/>
              </a:path>
              <a:path w="3148965" h="2494279">
                <a:moveTo>
                  <a:pt x="3146253" y="1039113"/>
                </a:moveTo>
                <a:lnTo>
                  <a:pt x="3123438" y="1039113"/>
                </a:lnTo>
                <a:lnTo>
                  <a:pt x="3123311" y="1050036"/>
                </a:lnTo>
                <a:lnTo>
                  <a:pt x="3146500" y="1050036"/>
                </a:lnTo>
                <a:lnTo>
                  <a:pt x="3148965" y="1045083"/>
                </a:lnTo>
                <a:lnTo>
                  <a:pt x="3146253" y="1039113"/>
                </a:lnTo>
                <a:close/>
              </a:path>
              <a:path w="3148965" h="2494279">
                <a:moveTo>
                  <a:pt x="2863485" y="369115"/>
                </a:moveTo>
                <a:lnTo>
                  <a:pt x="2971038" y="714883"/>
                </a:lnTo>
                <a:lnTo>
                  <a:pt x="3120778" y="1044460"/>
                </a:lnTo>
                <a:lnTo>
                  <a:pt x="3123438" y="1039113"/>
                </a:lnTo>
                <a:lnTo>
                  <a:pt x="3146253" y="1039113"/>
                </a:lnTo>
                <a:lnTo>
                  <a:pt x="2995167" y="706501"/>
                </a:lnTo>
                <a:lnTo>
                  <a:pt x="2994533" y="705103"/>
                </a:lnTo>
                <a:lnTo>
                  <a:pt x="2890805" y="371348"/>
                </a:lnTo>
                <a:lnTo>
                  <a:pt x="2869057" y="371348"/>
                </a:lnTo>
                <a:lnTo>
                  <a:pt x="2863485" y="369115"/>
                </a:lnTo>
                <a:close/>
              </a:path>
              <a:path w="3148965" h="2494279">
                <a:moveTo>
                  <a:pt x="2994533" y="705103"/>
                </a:moveTo>
                <a:lnTo>
                  <a:pt x="2995041" y="706501"/>
                </a:lnTo>
                <a:lnTo>
                  <a:pt x="2994766" y="705617"/>
                </a:lnTo>
                <a:lnTo>
                  <a:pt x="2994533" y="705103"/>
                </a:lnTo>
                <a:close/>
              </a:path>
              <a:path w="3148965" h="2494279">
                <a:moveTo>
                  <a:pt x="2994766" y="705617"/>
                </a:moveTo>
                <a:lnTo>
                  <a:pt x="2995041" y="706501"/>
                </a:lnTo>
                <a:lnTo>
                  <a:pt x="2994766" y="705617"/>
                </a:lnTo>
                <a:close/>
              </a:path>
              <a:path w="3148965" h="2494279">
                <a:moveTo>
                  <a:pt x="2994606" y="705103"/>
                </a:moveTo>
                <a:lnTo>
                  <a:pt x="2994766" y="705617"/>
                </a:lnTo>
                <a:lnTo>
                  <a:pt x="2994606" y="705103"/>
                </a:lnTo>
                <a:close/>
              </a:path>
              <a:path w="3148965" h="2494279">
                <a:moveTo>
                  <a:pt x="360806" y="691134"/>
                </a:moveTo>
                <a:lnTo>
                  <a:pt x="355726" y="697357"/>
                </a:lnTo>
                <a:lnTo>
                  <a:pt x="359291" y="695102"/>
                </a:lnTo>
                <a:lnTo>
                  <a:pt x="360806" y="691134"/>
                </a:lnTo>
                <a:close/>
              </a:path>
              <a:path w="3148965" h="2494279">
                <a:moveTo>
                  <a:pt x="359291" y="695102"/>
                </a:moveTo>
                <a:lnTo>
                  <a:pt x="355726" y="697357"/>
                </a:lnTo>
                <a:lnTo>
                  <a:pt x="358430" y="697357"/>
                </a:lnTo>
                <a:lnTo>
                  <a:pt x="359291" y="695102"/>
                </a:lnTo>
                <a:close/>
              </a:path>
              <a:path w="3148965" h="2494279">
                <a:moveTo>
                  <a:pt x="365566" y="691134"/>
                </a:moveTo>
                <a:lnTo>
                  <a:pt x="360806" y="691134"/>
                </a:lnTo>
                <a:lnTo>
                  <a:pt x="359291" y="695102"/>
                </a:lnTo>
                <a:lnTo>
                  <a:pt x="365566" y="691134"/>
                </a:lnTo>
                <a:close/>
              </a:path>
              <a:path w="3148965" h="2494279">
                <a:moveTo>
                  <a:pt x="755519" y="414470"/>
                </a:moveTo>
                <a:lnTo>
                  <a:pt x="755227" y="414655"/>
                </a:lnTo>
                <a:lnTo>
                  <a:pt x="755519" y="414470"/>
                </a:lnTo>
                <a:close/>
              </a:path>
              <a:path w="3148965" h="2494279">
                <a:moveTo>
                  <a:pt x="756030" y="414147"/>
                </a:moveTo>
                <a:lnTo>
                  <a:pt x="755519" y="414470"/>
                </a:lnTo>
                <a:lnTo>
                  <a:pt x="755268" y="414655"/>
                </a:lnTo>
                <a:lnTo>
                  <a:pt x="756030" y="414147"/>
                </a:lnTo>
                <a:close/>
              </a:path>
              <a:path w="3148965" h="2494279">
                <a:moveTo>
                  <a:pt x="1631922" y="80671"/>
                </a:moveTo>
                <a:lnTo>
                  <a:pt x="1147317" y="125857"/>
                </a:lnTo>
                <a:lnTo>
                  <a:pt x="755519" y="414470"/>
                </a:lnTo>
                <a:lnTo>
                  <a:pt x="756030" y="414147"/>
                </a:lnTo>
                <a:lnTo>
                  <a:pt x="798796" y="414147"/>
                </a:lnTo>
                <a:lnTo>
                  <a:pt x="1156233" y="150875"/>
                </a:lnTo>
                <a:lnTo>
                  <a:pt x="1153160" y="150875"/>
                </a:lnTo>
                <a:lnTo>
                  <a:pt x="1159510" y="148462"/>
                </a:lnTo>
                <a:lnTo>
                  <a:pt x="1178948" y="148462"/>
                </a:lnTo>
                <a:lnTo>
                  <a:pt x="1634997" y="105790"/>
                </a:lnTo>
                <a:lnTo>
                  <a:pt x="1786184" y="80772"/>
                </a:lnTo>
                <a:lnTo>
                  <a:pt x="1631314" y="80772"/>
                </a:lnTo>
                <a:lnTo>
                  <a:pt x="1631922" y="80671"/>
                </a:lnTo>
                <a:close/>
              </a:path>
              <a:path w="3148965" h="2494279">
                <a:moveTo>
                  <a:pt x="2861691" y="363347"/>
                </a:moveTo>
                <a:lnTo>
                  <a:pt x="2863485" y="369115"/>
                </a:lnTo>
                <a:lnTo>
                  <a:pt x="2869057" y="371348"/>
                </a:lnTo>
                <a:lnTo>
                  <a:pt x="2861691" y="363347"/>
                </a:lnTo>
                <a:close/>
              </a:path>
              <a:path w="3148965" h="2494279">
                <a:moveTo>
                  <a:pt x="2888317" y="363347"/>
                </a:moveTo>
                <a:lnTo>
                  <a:pt x="2861691" y="363347"/>
                </a:lnTo>
                <a:lnTo>
                  <a:pt x="2869057" y="371348"/>
                </a:lnTo>
                <a:lnTo>
                  <a:pt x="2890805" y="371348"/>
                </a:lnTo>
                <a:lnTo>
                  <a:pt x="2888317" y="363347"/>
                </a:lnTo>
                <a:close/>
              </a:path>
              <a:path w="3148965" h="2494279">
                <a:moveTo>
                  <a:pt x="2165797" y="24511"/>
                </a:moveTo>
                <a:lnTo>
                  <a:pt x="2110613" y="24511"/>
                </a:lnTo>
                <a:lnTo>
                  <a:pt x="2118487" y="25781"/>
                </a:lnTo>
                <a:lnTo>
                  <a:pt x="2114376" y="26461"/>
                </a:lnTo>
                <a:lnTo>
                  <a:pt x="2475991" y="213868"/>
                </a:lnTo>
                <a:lnTo>
                  <a:pt x="2863485" y="369115"/>
                </a:lnTo>
                <a:lnTo>
                  <a:pt x="2861691" y="363347"/>
                </a:lnTo>
                <a:lnTo>
                  <a:pt x="2888317" y="363347"/>
                </a:lnTo>
                <a:lnTo>
                  <a:pt x="2884169" y="350012"/>
                </a:lnTo>
                <a:lnTo>
                  <a:pt x="2487292" y="191008"/>
                </a:lnTo>
                <a:lnTo>
                  <a:pt x="2486024" y="190500"/>
                </a:lnTo>
                <a:lnTo>
                  <a:pt x="2486187" y="190500"/>
                </a:lnTo>
                <a:lnTo>
                  <a:pt x="2165797" y="24511"/>
                </a:lnTo>
                <a:close/>
              </a:path>
              <a:path w="3148965" h="2494279">
                <a:moveTo>
                  <a:pt x="2486024" y="190500"/>
                </a:moveTo>
                <a:lnTo>
                  <a:pt x="2487167" y="191008"/>
                </a:lnTo>
                <a:lnTo>
                  <a:pt x="2486741" y="190787"/>
                </a:lnTo>
                <a:lnTo>
                  <a:pt x="2486024" y="190500"/>
                </a:lnTo>
                <a:close/>
              </a:path>
              <a:path w="3148965" h="2494279">
                <a:moveTo>
                  <a:pt x="2486741" y="190787"/>
                </a:moveTo>
                <a:lnTo>
                  <a:pt x="2487167" y="191008"/>
                </a:lnTo>
                <a:lnTo>
                  <a:pt x="2486741" y="190787"/>
                </a:lnTo>
                <a:close/>
              </a:path>
              <a:path w="3148965" h="2494279">
                <a:moveTo>
                  <a:pt x="2486187" y="190500"/>
                </a:moveTo>
                <a:lnTo>
                  <a:pt x="2486024" y="190500"/>
                </a:lnTo>
                <a:lnTo>
                  <a:pt x="2486741" y="190787"/>
                </a:lnTo>
                <a:lnTo>
                  <a:pt x="2486187" y="190500"/>
                </a:lnTo>
                <a:close/>
              </a:path>
              <a:path w="3148965" h="2494279">
                <a:moveTo>
                  <a:pt x="1159510" y="148462"/>
                </a:moveTo>
                <a:lnTo>
                  <a:pt x="1153160" y="150875"/>
                </a:lnTo>
                <a:lnTo>
                  <a:pt x="1156681" y="150546"/>
                </a:lnTo>
                <a:lnTo>
                  <a:pt x="1159510" y="148462"/>
                </a:lnTo>
                <a:close/>
              </a:path>
              <a:path w="3148965" h="2494279">
                <a:moveTo>
                  <a:pt x="1156681" y="150546"/>
                </a:moveTo>
                <a:lnTo>
                  <a:pt x="1153160" y="150875"/>
                </a:lnTo>
                <a:lnTo>
                  <a:pt x="1156233" y="150875"/>
                </a:lnTo>
                <a:lnTo>
                  <a:pt x="1156681" y="150546"/>
                </a:lnTo>
                <a:close/>
              </a:path>
              <a:path w="3148965" h="2494279">
                <a:moveTo>
                  <a:pt x="1178948" y="148462"/>
                </a:moveTo>
                <a:lnTo>
                  <a:pt x="1159510" y="148462"/>
                </a:lnTo>
                <a:lnTo>
                  <a:pt x="1156681" y="150546"/>
                </a:lnTo>
                <a:lnTo>
                  <a:pt x="1178948" y="148462"/>
                </a:lnTo>
                <a:close/>
              </a:path>
              <a:path w="3148965" h="2494279">
                <a:moveTo>
                  <a:pt x="1632204" y="80645"/>
                </a:moveTo>
                <a:lnTo>
                  <a:pt x="1631922" y="80671"/>
                </a:lnTo>
                <a:lnTo>
                  <a:pt x="1631314" y="80772"/>
                </a:lnTo>
                <a:lnTo>
                  <a:pt x="1632204" y="80645"/>
                </a:lnTo>
                <a:close/>
              </a:path>
              <a:path w="3148965" h="2494279">
                <a:moveTo>
                  <a:pt x="1786951" y="80645"/>
                </a:moveTo>
                <a:lnTo>
                  <a:pt x="1632204" y="80645"/>
                </a:lnTo>
                <a:lnTo>
                  <a:pt x="1631314" y="80772"/>
                </a:lnTo>
                <a:lnTo>
                  <a:pt x="1786184" y="80772"/>
                </a:lnTo>
                <a:lnTo>
                  <a:pt x="1786951" y="80645"/>
                </a:lnTo>
                <a:close/>
              </a:path>
              <a:path w="3148965" h="2494279">
                <a:moveTo>
                  <a:pt x="2118487" y="0"/>
                </a:moveTo>
                <a:lnTo>
                  <a:pt x="1631922" y="80671"/>
                </a:lnTo>
                <a:lnTo>
                  <a:pt x="1632204" y="80645"/>
                </a:lnTo>
                <a:lnTo>
                  <a:pt x="1786951" y="80645"/>
                </a:lnTo>
                <a:lnTo>
                  <a:pt x="2114376" y="26461"/>
                </a:lnTo>
                <a:lnTo>
                  <a:pt x="2110613" y="24511"/>
                </a:lnTo>
                <a:lnTo>
                  <a:pt x="2165797" y="24511"/>
                </a:lnTo>
                <a:lnTo>
                  <a:pt x="2118487" y="0"/>
                </a:lnTo>
                <a:close/>
              </a:path>
              <a:path w="3148965" h="2494279">
                <a:moveTo>
                  <a:pt x="2110613" y="24511"/>
                </a:moveTo>
                <a:lnTo>
                  <a:pt x="2114376" y="26461"/>
                </a:lnTo>
                <a:lnTo>
                  <a:pt x="2118487" y="25781"/>
                </a:lnTo>
                <a:lnTo>
                  <a:pt x="2110613" y="24511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38783" y="4015740"/>
            <a:ext cx="3345179" cy="252831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558795" y="5225796"/>
            <a:ext cx="106680" cy="1066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79309" y="4054475"/>
            <a:ext cx="3211195" cy="2395855"/>
          </a:xfrm>
          <a:custGeom>
            <a:avLst/>
            <a:gdLst/>
            <a:ahLst/>
            <a:cxnLst/>
            <a:rect l="l" t="t" r="r" b="b"/>
            <a:pathLst>
              <a:path w="3211195" h="2395854">
                <a:moveTo>
                  <a:pt x="996683" y="0"/>
                </a:moveTo>
                <a:lnTo>
                  <a:pt x="612000" y="162560"/>
                </a:lnTo>
                <a:lnTo>
                  <a:pt x="237007" y="335280"/>
                </a:lnTo>
                <a:lnTo>
                  <a:pt x="111213" y="665099"/>
                </a:lnTo>
                <a:lnTo>
                  <a:pt x="0" y="999998"/>
                </a:lnTo>
                <a:lnTo>
                  <a:pt x="181178" y="1371092"/>
                </a:lnTo>
                <a:lnTo>
                  <a:pt x="376288" y="1740331"/>
                </a:lnTo>
                <a:lnTo>
                  <a:pt x="795134" y="2010829"/>
                </a:lnTo>
                <a:lnTo>
                  <a:pt x="1221981" y="2273388"/>
                </a:lnTo>
                <a:lnTo>
                  <a:pt x="1718678" y="2340076"/>
                </a:lnTo>
                <a:lnTo>
                  <a:pt x="2214232" y="2395613"/>
                </a:lnTo>
                <a:lnTo>
                  <a:pt x="2598915" y="2233015"/>
                </a:lnTo>
                <a:lnTo>
                  <a:pt x="2973946" y="2060308"/>
                </a:lnTo>
                <a:lnTo>
                  <a:pt x="3099803" y="1730527"/>
                </a:lnTo>
                <a:lnTo>
                  <a:pt x="3210928" y="1395603"/>
                </a:lnTo>
                <a:lnTo>
                  <a:pt x="3029826" y="1024508"/>
                </a:lnTo>
                <a:lnTo>
                  <a:pt x="2834754" y="655193"/>
                </a:lnTo>
                <a:lnTo>
                  <a:pt x="2415781" y="384810"/>
                </a:lnTo>
                <a:lnTo>
                  <a:pt x="1988934" y="122174"/>
                </a:lnTo>
                <a:lnTo>
                  <a:pt x="1492237" y="55499"/>
                </a:lnTo>
                <a:lnTo>
                  <a:pt x="996683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65631" y="4041394"/>
            <a:ext cx="3238500" cy="2421890"/>
          </a:xfrm>
          <a:custGeom>
            <a:avLst/>
            <a:gdLst/>
            <a:ahLst/>
            <a:cxnLst/>
            <a:rect l="l" t="t" r="r" b="b"/>
            <a:pathLst>
              <a:path w="3238500" h="2421890">
                <a:moveTo>
                  <a:pt x="1008456" y="0"/>
                </a:moveTo>
                <a:lnTo>
                  <a:pt x="620598" y="164083"/>
                </a:lnTo>
                <a:lnTo>
                  <a:pt x="240664" y="338962"/>
                </a:lnTo>
                <a:lnTo>
                  <a:pt x="112928" y="673861"/>
                </a:lnTo>
                <a:lnTo>
                  <a:pt x="0" y="1014094"/>
                </a:lnTo>
                <a:lnTo>
                  <a:pt x="183527" y="1389887"/>
                </a:lnTo>
                <a:lnTo>
                  <a:pt x="380187" y="1762277"/>
                </a:lnTo>
                <a:lnTo>
                  <a:pt x="802081" y="2034654"/>
                </a:lnTo>
                <a:lnTo>
                  <a:pt x="1231341" y="2298699"/>
                </a:lnTo>
                <a:lnTo>
                  <a:pt x="1730832" y="2365768"/>
                </a:lnTo>
                <a:lnTo>
                  <a:pt x="2229815" y="2421686"/>
                </a:lnTo>
                <a:lnTo>
                  <a:pt x="2288233" y="2396997"/>
                </a:lnTo>
                <a:lnTo>
                  <a:pt x="2222957" y="2396997"/>
                </a:lnTo>
                <a:lnTo>
                  <a:pt x="2226021" y="2395702"/>
                </a:lnTo>
                <a:lnTo>
                  <a:pt x="1734093" y="2340571"/>
                </a:lnTo>
                <a:lnTo>
                  <a:pt x="1250581" y="2275649"/>
                </a:lnTo>
                <a:lnTo>
                  <a:pt x="1242390" y="2275649"/>
                </a:lnTo>
                <a:lnTo>
                  <a:pt x="1237437" y="2273884"/>
                </a:lnTo>
                <a:lnTo>
                  <a:pt x="1239520" y="2273884"/>
                </a:lnTo>
                <a:lnTo>
                  <a:pt x="815543" y="2013089"/>
                </a:lnTo>
                <a:lnTo>
                  <a:pt x="404161" y="1747481"/>
                </a:lnTo>
                <a:lnTo>
                  <a:pt x="401142" y="1747481"/>
                </a:lnTo>
                <a:lnTo>
                  <a:pt x="396824" y="1742744"/>
                </a:lnTo>
                <a:lnTo>
                  <a:pt x="398639" y="1742744"/>
                </a:lnTo>
                <a:lnTo>
                  <a:pt x="206284" y="1378584"/>
                </a:lnTo>
                <a:lnTo>
                  <a:pt x="29807" y="1017142"/>
                </a:lnTo>
                <a:lnTo>
                  <a:pt x="25730" y="1017142"/>
                </a:lnTo>
                <a:lnTo>
                  <a:pt x="25095" y="1007490"/>
                </a:lnTo>
                <a:lnTo>
                  <a:pt x="28934" y="1007490"/>
                </a:lnTo>
                <a:lnTo>
                  <a:pt x="136775" y="682624"/>
                </a:lnTo>
                <a:lnTo>
                  <a:pt x="136944" y="682116"/>
                </a:lnTo>
                <a:lnTo>
                  <a:pt x="259882" y="359917"/>
                </a:lnTo>
                <a:lnTo>
                  <a:pt x="255993" y="359917"/>
                </a:lnTo>
                <a:lnTo>
                  <a:pt x="262547" y="352932"/>
                </a:lnTo>
                <a:lnTo>
                  <a:pt x="271160" y="352932"/>
                </a:lnTo>
                <a:lnTo>
                  <a:pt x="630736" y="187324"/>
                </a:lnTo>
                <a:lnTo>
                  <a:pt x="1012320" y="26029"/>
                </a:lnTo>
                <a:lnTo>
                  <a:pt x="1008964" y="25653"/>
                </a:lnTo>
                <a:lnTo>
                  <a:pt x="1015314" y="24764"/>
                </a:lnTo>
                <a:lnTo>
                  <a:pt x="1229151" y="24764"/>
                </a:lnTo>
                <a:lnTo>
                  <a:pt x="1008456" y="0"/>
                </a:lnTo>
                <a:close/>
              </a:path>
              <a:path w="3238500" h="2421890">
                <a:moveTo>
                  <a:pt x="2226021" y="2395702"/>
                </a:moveTo>
                <a:lnTo>
                  <a:pt x="2222957" y="2396997"/>
                </a:lnTo>
                <a:lnTo>
                  <a:pt x="2229307" y="2396070"/>
                </a:lnTo>
                <a:lnTo>
                  <a:pt x="2226021" y="2395702"/>
                </a:lnTo>
                <a:close/>
              </a:path>
              <a:path w="3238500" h="2421890">
                <a:moveTo>
                  <a:pt x="2977675" y="2063970"/>
                </a:moveTo>
                <a:lnTo>
                  <a:pt x="2607386" y="2234552"/>
                </a:lnTo>
                <a:lnTo>
                  <a:pt x="2226021" y="2395702"/>
                </a:lnTo>
                <a:lnTo>
                  <a:pt x="2229307" y="2396070"/>
                </a:lnTo>
                <a:lnTo>
                  <a:pt x="2222957" y="2396997"/>
                </a:lnTo>
                <a:lnTo>
                  <a:pt x="2288233" y="2396997"/>
                </a:lnTo>
                <a:lnTo>
                  <a:pt x="2617800" y="2257717"/>
                </a:lnTo>
                <a:lnTo>
                  <a:pt x="2997657" y="2082749"/>
                </a:lnTo>
                <a:lnTo>
                  <a:pt x="3002957" y="2068855"/>
                </a:lnTo>
                <a:lnTo>
                  <a:pt x="2975813" y="2068855"/>
                </a:lnTo>
                <a:lnTo>
                  <a:pt x="2977675" y="2063970"/>
                </a:lnTo>
                <a:close/>
              </a:path>
              <a:path w="3238500" h="2421890">
                <a:moveTo>
                  <a:pt x="1733753" y="2340533"/>
                </a:moveTo>
                <a:lnTo>
                  <a:pt x="1734007" y="2340571"/>
                </a:lnTo>
                <a:lnTo>
                  <a:pt x="1733753" y="2340533"/>
                </a:lnTo>
                <a:close/>
              </a:path>
              <a:path w="3238500" h="2421890">
                <a:moveTo>
                  <a:pt x="1237437" y="2273884"/>
                </a:moveTo>
                <a:lnTo>
                  <a:pt x="1242390" y="2275649"/>
                </a:lnTo>
                <a:lnTo>
                  <a:pt x="1240102" y="2274242"/>
                </a:lnTo>
                <a:lnTo>
                  <a:pt x="1237437" y="2273884"/>
                </a:lnTo>
                <a:close/>
              </a:path>
              <a:path w="3238500" h="2421890">
                <a:moveTo>
                  <a:pt x="1240102" y="2274242"/>
                </a:moveTo>
                <a:lnTo>
                  <a:pt x="1242390" y="2275649"/>
                </a:lnTo>
                <a:lnTo>
                  <a:pt x="1250581" y="2275649"/>
                </a:lnTo>
                <a:lnTo>
                  <a:pt x="1240102" y="2274242"/>
                </a:lnTo>
                <a:close/>
              </a:path>
              <a:path w="3238500" h="2421890">
                <a:moveTo>
                  <a:pt x="1239520" y="2273884"/>
                </a:moveTo>
                <a:lnTo>
                  <a:pt x="1237437" y="2273884"/>
                </a:lnTo>
                <a:lnTo>
                  <a:pt x="1240102" y="2274242"/>
                </a:lnTo>
                <a:lnTo>
                  <a:pt x="1239520" y="2273884"/>
                </a:lnTo>
                <a:close/>
              </a:path>
              <a:path w="3238500" h="2421890">
                <a:moveTo>
                  <a:pt x="2607640" y="2234399"/>
                </a:moveTo>
                <a:lnTo>
                  <a:pt x="2607279" y="2234552"/>
                </a:lnTo>
                <a:lnTo>
                  <a:pt x="2607640" y="2234399"/>
                </a:lnTo>
                <a:close/>
              </a:path>
              <a:path w="3238500" h="2421890">
                <a:moveTo>
                  <a:pt x="2982290" y="2061844"/>
                </a:moveTo>
                <a:lnTo>
                  <a:pt x="2977675" y="2063970"/>
                </a:lnTo>
                <a:lnTo>
                  <a:pt x="2975813" y="2068855"/>
                </a:lnTo>
                <a:lnTo>
                  <a:pt x="2982290" y="2061844"/>
                </a:lnTo>
                <a:close/>
              </a:path>
              <a:path w="3238500" h="2421890">
                <a:moveTo>
                  <a:pt x="3005632" y="2061844"/>
                </a:moveTo>
                <a:lnTo>
                  <a:pt x="2982290" y="2061844"/>
                </a:lnTo>
                <a:lnTo>
                  <a:pt x="2975813" y="2068855"/>
                </a:lnTo>
                <a:lnTo>
                  <a:pt x="3002957" y="2068855"/>
                </a:lnTo>
                <a:lnTo>
                  <a:pt x="3005632" y="2061844"/>
                </a:lnTo>
                <a:close/>
              </a:path>
              <a:path w="3238500" h="2421890">
                <a:moveTo>
                  <a:pt x="3210967" y="1409363"/>
                </a:moveTo>
                <a:lnTo>
                  <a:pt x="3101416" y="1739595"/>
                </a:lnTo>
                <a:lnTo>
                  <a:pt x="2977675" y="2063970"/>
                </a:lnTo>
                <a:lnTo>
                  <a:pt x="2982290" y="2061844"/>
                </a:lnTo>
                <a:lnTo>
                  <a:pt x="3005632" y="2061844"/>
                </a:lnTo>
                <a:lnTo>
                  <a:pt x="3125419" y="1747862"/>
                </a:lnTo>
                <a:lnTo>
                  <a:pt x="3236172" y="1414144"/>
                </a:lnTo>
                <a:lnTo>
                  <a:pt x="3213303" y="1414144"/>
                </a:lnTo>
                <a:lnTo>
                  <a:pt x="3210967" y="1409363"/>
                </a:lnTo>
                <a:close/>
              </a:path>
              <a:path w="3238500" h="2421890">
                <a:moveTo>
                  <a:pt x="815561" y="2013089"/>
                </a:moveTo>
                <a:lnTo>
                  <a:pt x="815797" y="2013242"/>
                </a:lnTo>
                <a:lnTo>
                  <a:pt x="815561" y="2013089"/>
                </a:lnTo>
                <a:close/>
              </a:path>
              <a:path w="3238500" h="2421890">
                <a:moveTo>
                  <a:pt x="396824" y="1742744"/>
                </a:moveTo>
                <a:lnTo>
                  <a:pt x="401142" y="1747481"/>
                </a:lnTo>
                <a:lnTo>
                  <a:pt x="399579" y="1744523"/>
                </a:lnTo>
                <a:lnTo>
                  <a:pt x="396824" y="1742744"/>
                </a:lnTo>
                <a:close/>
              </a:path>
              <a:path w="3238500" h="2421890">
                <a:moveTo>
                  <a:pt x="399579" y="1744523"/>
                </a:moveTo>
                <a:lnTo>
                  <a:pt x="401142" y="1747481"/>
                </a:lnTo>
                <a:lnTo>
                  <a:pt x="404161" y="1747481"/>
                </a:lnTo>
                <a:lnTo>
                  <a:pt x="399579" y="1744523"/>
                </a:lnTo>
                <a:close/>
              </a:path>
              <a:path w="3238500" h="2421890">
                <a:moveTo>
                  <a:pt x="398639" y="1742744"/>
                </a:moveTo>
                <a:lnTo>
                  <a:pt x="396824" y="1742744"/>
                </a:lnTo>
                <a:lnTo>
                  <a:pt x="399579" y="1744523"/>
                </a:lnTo>
                <a:lnTo>
                  <a:pt x="398639" y="1742744"/>
                </a:lnTo>
                <a:close/>
              </a:path>
              <a:path w="3238500" h="2421890">
                <a:moveTo>
                  <a:pt x="3101543" y="1739074"/>
                </a:moveTo>
                <a:lnTo>
                  <a:pt x="3101344" y="1739595"/>
                </a:lnTo>
                <a:lnTo>
                  <a:pt x="3101543" y="1739074"/>
                </a:lnTo>
                <a:close/>
              </a:path>
              <a:path w="3238500" h="2421890">
                <a:moveTo>
                  <a:pt x="3212541" y="1404619"/>
                </a:moveTo>
                <a:lnTo>
                  <a:pt x="3210967" y="1409363"/>
                </a:lnTo>
                <a:lnTo>
                  <a:pt x="3213303" y="1414144"/>
                </a:lnTo>
                <a:lnTo>
                  <a:pt x="3212541" y="1404619"/>
                </a:lnTo>
                <a:close/>
              </a:path>
              <a:path w="3238500" h="2421890">
                <a:moveTo>
                  <a:pt x="3236833" y="1404619"/>
                </a:moveTo>
                <a:lnTo>
                  <a:pt x="3212541" y="1404619"/>
                </a:lnTo>
                <a:lnTo>
                  <a:pt x="3213303" y="1414144"/>
                </a:lnTo>
                <a:lnTo>
                  <a:pt x="3236172" y="1414144"/>
                </a:lnTo>
                <a:lnTo>
                  <a:pt x="3238322" y="1407667"/>
                </a:lnTo>
                <a:lnTo>
                  <a:pt x="3236833" y="1404619"/>
                </a:lnTo>
                <a:close/>
              </a:path>
              <a:path w="3238500" h="2421890">
                <a:moveTo>
                  <a:pt x="3060326" y="1043177"/>
                </a:moveTo>
                <a:lnTo>
                  <a:pt x="3032074" y="1043177"/>
                </a:lnTo>
                <a:lnTo>
                  <a:pt x="3210967" y="1409363"/>
                </a:lnTo>
                <a:lnTo>
                  <a:pt x="3212541" y="1404619"/>
                </a:lnTo>
                <a:lnTo>
                  <a:pt x="3236833" y="1404619"/>
                </a:lnTo>
                <a:lnTo>
                  <a:pt x="3060326" y="1043177"/>
                </a:lnTo>
                <a:close/>
              </a:path>
              <a:path w="3238500" h="2421890">
                <a:moveTo>
                  <a:pt x="206082" y="1378203"/>
                </a:moveTo>
                <a:lnTo>
                  <a:pt x="206260" y="1378584"/>
                </a:lnTo>
                <a:lnTo>
                  <a:pt x="206082" y="1378203"/>
                </a:lnTo>
                <a:close/>
              </a:path>
              <a:path w="3238500" h="2421890">
                <a:moveTo>
                  <a:pt x="2838596" y="677020"/>
                </a:moveTo>
                <a:lnTo>
                  <a:pt x="3032201" y="1043558"/>
                </a:lnTo>
                <a:lnTo>
                  <a:pt x="3032074" y="1043177"/>
                </a:lnTo>
                <a:lnTo>
                  <a:pt x="3060326" y="1043177"/>
                </a:lnTo>
                <a:lnTo>
                  <a:pt x="3054807" y="1031874"/>
                </a:lnTo>
                <a:lnTo>
                  <a:pt x="2868349" y="678941"/>
                </a:lnTo>
                <a:lnTo>
                  <a:pt x="2841574" y="678941"/>
                </a:lnTo>
                <a:lnTo>
                  <a:pt x="2838596" y="677020"/>
                </a:lnTo>
                <a:close/>
              </a:path>
              <a:path w="3238500" h="2421890">
                <a:moveTo>
                  <a:pt x="25095" y="1007490"/>
                </a:moveTo>
                <a:lnTo>
                  <a:pt x="25730" y="1017142"/>
                </a:lnTo>
                <a:lnTo>
                  <a:pt x="27380" y="1012171"/>
                </a:lnTo>
                <a:lnTo>
                  <a:pt x="25095" y="1007490"/>
                </a:lnTo>
                <a:close/>
              </a:path>
              <a:path w="3238500" h="2421890">
                <a:moveTo>
                  <a:pt x="27380" y="1012171"/>
                </a:moveTo>
                <a:lnTo>
                  <a:pt x="25730" y="1017142"/>
                </a:lnTo>
                <a:lnTo>
                  <a:pt x="29807" y="1017142"/>
                </a:lnTo>
                <a:lnTo>
                  <a:pt x="27380" y="1012171"/>
                </a:lnTo>
                <a:close/>
              </a:path>
              <a:path w="3238500" h="2421890">
                <a:moveTo>
                  <a:pt x="28934" y="1007490"/>
                </a:moveTo>
                <a:lnTo>
                  <a:pt x="25095" y="1007490"/>
                </a:lnTo>
                <a:lnTo>
                  <a:pt x="27380" y="1012171"/>
                </a:lnTo>
                <a:lnTo>
                  <a:pt x="28934" y="1007490"/>
                </a:lnTo>
                <a:close/>
              </a:path>
              <a:path w="3238500" h="2421890">
                <a:moveTo>
                  <a:pt x="136960" y="682116"/>
                </a:moveTo>
                <a:lnTo>
                  <a:pt x="136836" y="682440"/>
                </a:lnTo>
                <a:lnTo>
                  <a:pt x="136960" y="682116"/>
                </a:lnTo>
                <a:close/>
              </a:path>
              <a:path w="3238500" h="2421890">
                <a:moveTo>
                  <a:pt x="2837129" y="674242"/>
                </a:moveTo>
                <a:lnTo>
                  <a:pt x="2838596" y="677020"/>
                </a:lnTo>
                <a:lnTo>
                  <a:pt x="2841574" y="678941"/>
                </a:lnTo>
                <a:lnTo>
                  <a:pt x="2837129" y="674242"/>
                </a:lnTo>
                <a:close/>
              </a:path>
              <a:path w="3238500" h="2421890">
                <a:moveTo>
                  <a:pt x="2865867" y="674242"/>
                </a:moveTo>
                <a:lnTo>
                  <a:pt x="2837129" y="674242"/>
                </a:lnTo>
                <a:lnTo>
                  <a:pt x="2841574" y="678941"/>
                </a:lnTo>
                <a:lnTo>
                  <a:pt x="2868349" y="678941"/>
                </a:lnTo>
                <a:lnTo>
                  <a:pt x="2865867" y="674242"/>
                </a:lnTo>
                <a:close/>
              </a:path>
              <a:path w="3238500" h="2421890">
                <a:moveTo>
                  <a:pt x="1998322" y="147473"/>
                </a:moveTo>
                <a:lnTo>
                  <a:pt x="2422855" y="408685"/>
                </a:lnTo>
                <a:lnTo>
                  <a:pt x="2838596" y="677020"/>
                </a:lnTo>
                <a:lnTo>
                  <a:pt x="2837129" y="674242"/>
                </a:lnTo>
                <a:lnTo>
                  <a:pt x="2865867" y="674242"/>
                </a:lnTo>
                <a:lnTo>
                  <a:pt x="2858084" y="659510"/>
                </a:lnTo>
                <a:lnTo>
                  <a:pt x="2436190" y="387095"/>
                </a:lnTo>
                <a:lnTo>
                  <a:pt x="2047307" y="147827"/>
                </a:lnTo>
                <a:lnTo>
                  <a:pt x="2000961" y="147827"/>
                </a:lnTo>
                <a:lnTo>
                  <a:pt x="1998322" y="147473"/>
                </a:lnTo>
                <a:close/>
              </a:path>
              <a:path w="3238500" h="2421890">
                <a:moveTo>
                  <a:pt x="2422601" y="408558"/>
                </a:moveTo>
                <a:lnTo>
                  <a:pt x="2422797" y="408685"/>
                </a:lnTo>
                <a:lnTo>
                  <a:pt x="2422601" y="408558"/>
                </a:lnTo>
                <a:close/>
              </a:path>
              <a:path w="3238500" h="2421890">
                <a:moveTo>
                  <a:pt x="262547" y="352932"/>
                </a:moveTo>
                <a:lnTo>
                  <a:pt x="255993" y="359917"/>
                </a:lnTo>
                <a:lnTo>
                  <a:pt x="260711" y="357745"/>
                </a:lnTo>
                <a:lnTo>
                  <a:pt x="262547" y="352932"/>
                </a:lnTo>
                <a:close/>
              </a:path>
              <a:path w="3238500" h="2421890">
                <a:moveTo>
                  <a:pt x="260711" y="357745"/>
                </a:moveTo>
                <a:lnTo>
                  <a:pt x="255993" y="359917"/>
                </a:lnTo>
                <a:lnTo>
                  <a:pt x="259882" y="359917"/>
                </a:lnTo>
                <a:lnTo>
                  <a:pt x="260711" y="357745"/>
                </a:lnTo>
                <a:close/>
              </a:path>
              <a:path w="3238500" h="2421890">
                <a:moveTo>
                  <a:pt x="271160" y="352932"/>
                </a:moveTo>
                <a:lnTo>
                  <a:pt x="262547" y="352932"/>
                </a:lnTo>
                <a:lnTo>
                  <a:pt x="260711" y="357745"/>
                </a:lnTo>
                <a:lnTo>
                  <a:pt x="271160" y="352932"/>
                </a:lnTo>
                <a:close/>
              </a:path>
              <a:path w="3238500" h="2421890">
                <a:moveTo>
                  <a:pt x="631012" y="187197"/>
                </a:moveTo>
                <a:lnTo>
                  <a:pt x="630631" y="187324"/>
                </a:lnTo>
                <a:lnTo>
                  <a:pt x="631012" y="187197"/>
                </a:lnTo>
                <a:close/>
              </a:path>
              <a:path w="3238500" h="2421890">
                <a:moveTo>
                  <a:pt x="1996008" y="146049"/>
                </a:moveTo>
                <a:lnTo>
                  <a:pt x="1998322" y="147473"/>
                </a:lnTo>
                <a:lnTo>
                  <a:pt x="2000961" y="147827"/>
                </a:lnTo>
                <a:lnTo>
                  <a:pt x="1996008" y="146049"/>
                </a:lnTo>
                <a:close/>
              </a:path>
              <a:path w="3238500" h="2421890">
                <a:moveTo>
                  <a:pt x="2044417" y="146049"/>
                </a:moveTo>
                <a:lnTo>
                  <a:pt x="1996008" y="146049"/>
                </a:lnTo>
                <a:lnTo>
                  <a:pt x="2000961" y="147827"/>
                </a:lnTo>
                <a:lnTo>
                  <a:pt x="2047307" y="147827"/>
                </a:lnTo>
                <a:lnTo>
                  <a:pt x="2044417" y="146049"/>
                </a:lnTo>
                <a:close/>
              </a:path>
              <a:path w="3238500" h="2421890">
                <a:moveTo>
                  <a:pt x="1229151" y="24764"/>
                </a:moveTo>
                <a:lnTo>
                  <a:pt x="1015314" y="24764"/>
                </a:lnTo>
                <a:lnTo>
                  <a:pt x="1012320" y="26029"/>
                </a:lnTo>
                <a:lnTo>
                  <a:pt x="1504518" y="81152"/>
                </a:lnTo>
                <a:lnTo>
                  <a:pt x="1504264" y="81152"/>
                </a:lnTo>
                <a:lnTo>
                  <a:pt x="1998322" y="147473"/>
                </a:lnTo>
                <a:lnTo>
                  <a:pt x="1996008" y="146049"/>
                </a:lnTo>
                <a:lnTo>
                  <a:pt x="2044417" y="146049"/>
                </a:lnTo>
                <a:lnTo>
                  <a:pt x="2007057" y="123062"/>
                </a:lnTo>
                <a:lnTo>
                  <a:pt x="1507566" y="56006"/>
                </a:lnTo>
                <a:lnTo>
                  <a:pt x="1229151" y="24764"/>
                </a:lnTo>
                <a:close/>
              </a:path>
              <a:path w="3238500" h="2421890">
                <a:moveTo>
                  <a:pt x="1015314" y="24764"/>
                </a:moveTo>
                <a:lnTo>
                  <a:pt x="1008964" y="25653"/>
                </a:lnTo>
                <a:lnTo>
                  <a:pt x="1012320" y="26029"/>
                </a:lnTo>
                <a:lnTo>
                  <a:pt x="1015314" y="24764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864608" y="4381500"/>
            <a:ext cx="3262884" cy="225856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43471" y="5457444"/>
            <a:ext cx="106679" cy="1066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905628" y="4420996"/>
            <a:ext cx="3128010" cy="2125980"/>
          </a:xfrm>
          <a:custGeom>
            <a:avLst/>
            <a:gdLst/>
            <a:ahLst/>
            <a:cxnLst/>
            <a:rect l="l" t="t" r="r" b="b"/>
            <a:pathLst>
              <a:path w="3128009" h="2125979">
                <a:moveTo>
                  <a:pt x="2250186" y="0"/>
                </a:moveTo>
                <a:lnTo>
                  <a:pt x="1763522" y="50418"/>
                </a:lnTo>
                <a:lnTo>
                  <a:pt x="1283589" y="66547"/>
                </a:lnTo>
                <a:lnTo>
                  <a:pt x="865632" y="302894"/>
                </a:lnTo>
                <a:lnTo>
                  <a:pt x="424053" y="513714"/>
                </a:lnTo>
                <a:lnTo>
                  <a:pt x="234569" y="845819"/>
                </a:lnTo>
                <a:lnTo>
                  <a:pt x="0" y="1170508"/>
                </a:lnTo>
                <a:lnTo>
                  <a:pt x="111125" y="1471447"/>
                </a:lnTo>
                <a:lnTo>
                  <a:pt x="173228" y="1786204"/>
                </a:lnTo>
                <a:lnTo>
                  <a:pt x="542671" y="1941029"/>
                </a:lnTo>
                <a:lnTo>
                  <a:pt x="877570" y="2125560"/>
                </a:lnTo>
                <a:lnTo>
                  <a:pt x="1364234" y="2075129"/>
                </a:lnTo>
                <a:lnTo>
                  <a:pt x="1844167" y="2058949"/>
                </a:lnTo>
                <a:lnTo>
                  <a:pt x="2262124" y="1822538"/>
                </a:lnTo>
                <a:lnTo>
                  <a:pt x="2703703" y="1611833"/>
                </a:lnTo>
                <a:lnTo>
                  <a:pt x="2893314" y="1279740"/>
                </a:lnTo>
                <a:lnTo>
                  <a:pt x="3127755" y="955039"/>
                </a:lnTo>
                <a:lnTo>
                  <a:pt x="3016630" y="654050"/>
                </a:lnTo>
                <a:lnTo>
                  <a:pt x="2954654" y="339344"/>
                </a:lnTo>
                <a:lnTo>
                  <a:pt x="2585085" y="184530"/>
                </a:lnTo>
                <a:lnTo>
                  <a:pt x="2250186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891278" y="4407915"/>
            <a:ext cx="3156585" cy="2152015"/>
          </a:xfrm>
          <a:custGeom>
            <a:avLst/>
            <a:gdLst/>
            <a:ahLst/>
            <a:cxnLst/>
            <a:rect l="l" t="t" r="r" b="b"/>
            <a:pathLst>
              <a:path w="3156584" h="2152015">
                <a:moveTo>
                  <a:pt x="603445" y="1965223"/>
                </a:moveTo>
                <a:lnTo>
                  <a:pt x="550926" y="1965223"/>
                </a:lnTo>
                <a:lnTo>
                  <a:pt x="552069" y="1965820"/>
                </a:lnTo>
                <a:lnTo>
                  <a:pt x="889254" y="2151672"/>
                </a:lnTo>
                <a:lnTo>
                  <a:pt x="1122418" y="2127516"/>
                </a:lnTo>
                <a:lnTo>
                  <a:pt x="898017" y="2127516"/>
                </a:lnTo>
                <a:lnTo>
                  <a:pt x="890651" y="2126005"/>
                </a:lnTo>
                <a:lnTo>
                  <a:pt x="894542" y="2125602"/>
                </a:lnTo>
                <a:lnTo>
                  <a:pt x="603445" y="1965223"/>
                </a:lnTo>
                <a:close/>
              </a:path>
              <a:path w="3156584" h="2152015">
                <a:moveTo>
                  <a:pt x="894542" y="2125602"/>
                </a:moveTo>
                <a:lnTo>
                  <a:pt x="890651" y="2126005"/>
                </a:lnTo>
                <a:lnTo>
                  <a:pt x="898017" y="2127516"/>
                </a:lnTo>
                <a:lnTo>
                  <a:pt x="894542" y="2125602"/>
                </a:lnTo>
                <a:close/>
              </a:path>
              <a:path w="3156584" h="2152015">
                <a:moveTo>
                  <a:pt x="1855012" y="2059431"/>
                </a:moveTo>
                <a:lnTo>
                  <a:pt x="1377696" y="2075535"/>
                </a:lnTo>
                <a:lnTo>
                  <a:pt x="894542" y="2125602"/>
                </a:lnTo>
                <a:lnTo>
                  <a:pt x="898017" y="2127516"/>
                </a:lnTo>
                <a:lnTo>
                  <a:pt x="1122418" y="2127516"/>
                </a:lnTo>
                <a:lnTo>
                  <a:pt x="1379242" y="2100910"/>
                </a:lnTo>
                <a:lnTo>
                  <a:pt x="1378966" y="2100910"/>
                </a:lnTo>
                <a:lnTo>
                  <a:pt x="1379855" y="2100846"/>
                </a:lnTo>
                <a:lnTo>
                  <a:pt x="1380848" y="2100846"/>
                </a:lnTo>
                <a:lnTo>
                  <a:pt x="1862074" y="2084616"/>
                </a:lnTo>
                <a:lnTo>
                  <a:pt x="1903878" y="2060968"/>
                </a:lnTo>
                <a:lnTo>
                  <a:pt x="1852295" y="2060968"/>
                </a:lnTo>
                <a:lnTo>
                  <a:pt x="1855012" y="2059431"/>
                </a:lnTo>
                <a:close/>
              </a:path>
              <a:path w="3156584" h="2152015">
                <a:moveTo>
                  <a:pt x="1379855" y="2100846"/>
                </a:moveTo>
                <a:lnTo>
                  <a:pt x="1378966" y="2100910"/>
                </a:lnTo>
                <a:lnTo>
                  <a:pt x="1379375" y="2100896"/>
                </a:lnTo>
                <a:lnTo>
                  <a:pt x="1379855" y="2100846"/>
                </a:lnTo>
                <a:close/>
              </a:path>
              <a:path w="3156584" h="2152015">
                <a:moveTo>
                  <a:pt x="1380848" y="2100846"/>
                </a:moveTo>
                <a:lnTo>
                  <a:pt x="1379855" y="2100846"/>
                </a:lnTo>
                <a:lnTo>
                  <a:pt x="1379375" y="2100896"/>
                </a:lnTo>
                <a:lnTo>
                  <a:pt x="1380848" y="2100846"/>
                </a:lnTo>
                <a:close/>
              </a:path>
              <a:path w="3156584" h="2152015">
                <a:moveTo>
                  <a:pt x="1858010" y="2059330"/>
                </a:moveTo>
                <a:lnTo>
                  <a:pt x="1855012" y="2059431"/>
                </a:lnTo>
                <a:lnTo>
                  <a:pt x="1852295" y="2060968"/>
                </a:lnTo>
                <a:lnTo>
                  <a:pt x="1858010" y="2059330"/>
                </a:lnTo>
                <a:close/>
              </a:path>
              <a:path w="3156584" h="2152015">
                <a:moveTo>
                  <a:pt x="1906774" y="2059330"/>
                </a:moveTo>
                <a:lnTo>
                  <a:pt x="1858010" y="2059330"/>
                </a:lnTo>
                <a:lnTo>
                  <a:pt x="1852295" y="2060968"/>
                </a:lnTo>
                <a:lnTo>
                  <a:pt x="1903878" y="2060968"/>
                </a:lnTo>
                <a:lnTo>
                  <a:pt x="1906774" y="2059330"/>
                </a:lnTo>
                <a:close/>
              </a:path>
              <a:path w="3156584" h="2152015">
                <a:moveTo>
                  <a:pt x="2708957" y="1615193"/>
                </a:moveTo>
                <a:lnTo>
                  <a:pt x="2270632" y="1824354"/>
                </a:lnTo>
                <a:lnTo>
                  <a:pt x="1855012" y="2059431"/>
                </a:lnTo>
                <a:lnTo>
                  <a:pt x="1858010" y="2059330"/>
                </a:lnTo>
                <a:lnTo>
                  <a:pt x="1906774" y="2059330"/>
                </a:lnTo>
                <a:lnTo>
                  <a:pt x="2281979" y="1847087"/>
                </a:lnTo>
                <a:lnTo>
                  <a:pt x="2282698" y="1846681"/>
                </a:lnTo>
                <a:lnTo>
                  <a:pt x="2727071" y="1634667"/>
                </a:lnTo>
                <a:lnTo>
                  <a:pt x="2736233" y="1618614"/>
                </a:lnTo>
                <a:lnTo>
                  <a:pt x="2707004" y="1618614"/>
                </a:lnTo>
                <a:lnTo>
                  <a:pt x="2708957" y="1615193"/>
                </a:lnTo>
                <a:close/>
              </a:path>
              <a:path w="3156584" h="2152015">
                <a:moveTo>
                  <a:pt x="551819" y="1965715"/>
                </a:moveTo>
                <a:lnTo>
                  <a:pt x="552009" y="1965820"/>
                </a:lnTo>
                <a:lnTo>
                  <a:pt x="551819" y="1965715"/>
                </a:lnTo>
                <a:close/>
              </a:path>
              <a:path w="3156584" h="2152015">
                <a:moveTo>
                  <a:pt x="550926" y="1965223"/>
                </a:moveTo>
                <a:lnTo>
                  <a:pt x="551819" y="1965715"/>
                </a:lnTo>
                <a:lnTo>
                  <a:pt x="552069" y="1965820"/>
                </a:lnTo>
                <a:lnTo>
                  <a:pt x="550926" y="1965223"/>
                </a:lnTo>
                <a:close/>
              </a:path>
              <a:path w="3156584" h="2152015">
                <a:moveTo>
                  <a:pt x="138958" y="1486979"/>
                </a:moveTo>
                <a:lnTo>
                  <a:pt x="113030" y="1486979"/>
                </a:lnTo>
                <a:lnTo>
                  <a:pt x="113537" y="1488922"/>
                </a:lnTo>
                <a:lnTo>
                  <a:pt x="176402" y="1808378"/>
                </a:lnTo>
                <a:lnTo>
                  <a:pt x="551819" y="1965715"/>
                </a:lnTo>
                <a:lnTo>
                  <a:pt x="550926" y="1965223"/>
                </a:lnTo>
                <a:lnTo>
                  <a:pt x="603445" y="1965223"/>
                </a:lnTo>
                <a:lnTo>
                  <a:pt x="562483" y="1942655"/>
                </a:lnTo>
                <a:lnTo>
                  <a:pt x="214496" y="1796821"/>
                </a:lnTo>
                <a:lnTo>
                  <a:pt x="200025" y="1796821"/>
                </a:lnTo>
                <a:lnTo>
                  <a:pt x="192405" y="1787563"/>
                </a:lnTo>
                <a:lnTo>
                  <a:pt x="198200" y="1787563"/>
                </a:lnTo>
                <a:lnTo>
                  <a:pt x="138958" y="1486979"/>
                </a:lnTo>
                <a:close/>
              </a:path>
              <a:path w="3156584" h="2152015">
                <a:moveTo>
                  <a:pt x="2282698" y="1846681"/>
                </a:moveTo>
                <a:lnTo>
                  <a:pt x="2281936" y="1847087"/>
                </a:lnTo>
                <a:lnTo>
                  <a:pt x="2282214" y="1846955"/>
                </a:lnTo>
                <a:lnTo>
                  <a:pt x="2282698" y="1846681"/>
                </a:lnTo>
                <a:close/>
              </a:path>
              <a:path w="3156584" h="2152015">
                <a:moveTo>
                  <a:pt x="2282214" y="1846955"/>
                </a:moveTo>
                <a:lnTo>
                  <a:pt x="2281936" y="1847087"/>
                </a:lnTo>
                <a:lnTo>
                  <a:pt x="2282214" y="1846955"/>
                </a:lnTo>
                <a:close/>
              </a:path>
              <a:path w="3156584" h="2152015">
                <a:moveTo>
                  <a:pt x="2282787" y="1846681"/>
                </a:moveTo>
                <a:lnTo>
                  <a:pt x="2282214" y="1846955"/>
                </a:lnTo>
                <a:lnTo>
                  <a:pt x="2282787" y="1846681"/>
                </a:lnTo>
                <a:close/>
              </a:path>
              <a:path w="3156584" h="2152015">
                <a:moveTo>
                  <a:pt x="192405" y="1787563"/>
                </a:moveTo>
                <a:lnTo>
                  <a:pt x="200025" y="1796821"/>
                </a:lnTo>
                <a:lnTo>
                  <a:pt x="198722" y="1790210"/>
                </a:lnTo>
                <a:lnTo>
                  <a:pt x="192405" y="1787563"/>
                </a:lnTo>
                <a:close/>
              </a:path>
              <a:path w="3156584" h="2152015">
                <a:moveTo>
                  <a:pt x="198722" y="1790210"/>
                </a:moveTo>
                <a:lnTo>
                  <a:pt x="200025" y="1796821"/>
                </a:lnTo>
                <a:lnTo>
                  <a:pt x="214496" y="1796821"/>
                </a:lnTo>
                <a:lnTo>
                  <a:pt x="198722" y="1790210"/>
                </a:lnTo>
                <a:close/>
              </a:path>
              <a:path w="3156584" h="2152015">
                <a:moveTo>
                  <a:pt x="198200" y="1787563"/>
                </a:moveTo>
                <a:lnTo>
                  <a:pt x="192405" y="1787563"/>
                </a:lnTo>
                <a:lnTo>
                  <a:pt x="198722" y="1790210"/>
                </a:lnTo>
                <a:lnTo>
                  <a:pt x="198200" y="1787563"/>
                </a:lnTo>
                <a:close/>
              </a:path>
              <a:path w="3156584" h="2152015">
                <a:moveTo>
                  <a:pt x="2712593" y="1613458"/>
                </a:moveTo>
                <a:lnTo>
                  <a:pt x="2708957" y="1615193"/>
                </a:lnTo>
                <a:lnTo>
                  <a:pt x="2707004" y="1618614"/>
                </a:lnTo>
                <a:lnTo>
                  <a:pt x="2712593" y="1613458"/>
                </a:lnTo>
                <a:close/>
              </a:path>
              <a:path w="3156584" h="2152015">
                <a:moveTo>
                  <a:pt x="2739176" y="1613458"/>
                </a:moveTo>
                <a:lnTo>
                  <a:pt x="2712593" y="1613458"/>
                </a:lnTo>
                <a:lnTo>
                  <a:pt x="2707004" y="1618614"/>
                </a:lnTo>
                <a:lnTo>
                  <a:pt x="2736233" y="1618614"/>
                </a:lnTo>
                <a:lnTo>
                  <a:pt x="2739176" y="1613458"/>
                </a:lnTo>
                <a:close/>
              </a:path>
              <a:path w="3156584" h="2152015">
                <a:moveTo>
                  <a:pt x="3127923" y="966023"/>
                </a:moveTo>
                <a:lnTo>
                  <a:pt x="2896870" y="1285938"/>
                </a:lnTo>
                <a:lnTo>
                  <a:pt x="2708957" y="1615193"/>
                </a:lnTo>
                <a:lnTo>
                  <a:pt x="2712593" y="1613458"/>
                </a:lnTo>
                <a:lnTo>
                  <a:pt x="2739176" y="1613458"/>
                </a:lnTo>
                <a:lnTo>
                  <a:pt x="2918587" y="1299121"/>
                </a:lnTo>
                <a:lnTo>
                  <a:pt x="2918777" y="1299121"/>
                </a:lnTo>
                <a:lnTo>
                  <a:pt x="3154715" y="972438"/>
                </a:lnTo>
                <a:lnTo>
                  <a:pt x="3130296" y="972438"/>
                </a:lnTo>
                <a:lnTo>
                  <a:pt x="3127923" y="966023"/>
                </a:lnTo>
                <a:close/>
              </a:path>
              <a:path w="3156584" h="2152015">
                <a:moveTo>
                  <a:pt x="113270" y="1488198"/>
                </a:moveTo>
                <a:lnTo>
                  <a:pt x="113413" y="1488922"/>
                </a:lnTo>
                <a:lnTo>
                  <a:pt x="113270" y="1488198"/>
                </a:lnTo>
                <a:close/>
              </a:path>
              <a:path w="3156584" h="2152015">
                <a:moveTo>
                  <a:pt x="113030" y="1486979"/>
                </a:moveTo>
                <a:lnTo>
                  <a:pt x="113270" y="1488198"/>
                </a:lnTo>
                <a:lnTo>
                  <a:pt x="113537" y="1488922"/>
                </a:lnTo>
                <a:lnTo>
                  <a:pt x="113030" y="1486979"/>
                </a:lnTo>
                <a:close/>
              </a:path>
              <a:path w="3156584" h="2152015">
                <a:moveTo>
                  <a:pt x="267776" y="851407"/>
                </a:moveTo>
                <a:lnTo>
                  <a:pt x="238633" y="851407"/>
                </a:lnTo>
                <a:lnTo>
                  <a:pt x="237871" y="852550"/>
                </a:lnTo>
                <a:lnTo>
                  <a:pt x="0" y="1181646"/>
                </a:lnTo>
                <a:lnTo>
                  <a:pt x="113270" y="1488198"/>
                </a:lnTo>
                <a:lnTo>
                  <a:pt x="113030" y="1486979"/>
                </a:lnTo>
                <a:lnTo>
                  <a:pt x="138958" y="1486979"/>
                </a:lnTo>
                <a:lnTo>
                  <a:pt x="137795" y="1481073"/>
                </a:lnTo>
                <a:lnTo>
                  <a:pt x="30539" y="1191031"/>
                </a:lnTo>
                <a:lnTo>
                  <a:pt x="24637" y="1191031"/>
                </a:lnTo>
                <a:lnTo>
                  <a:pt x="26162" y="1179194"/>
                </a:lnTo>
                <a:lnTo>
                  <a:pt x="33187" y="1179194"/>
                </a:lnTo>
                <a:lnTo>
                  <a:pt x="259587" y="865758"/>
                </a:lnTo>
                <a:lnTo>
                  <a:pt x="267776" y="851407"/>
                </a:lnTo>
                <a:close/>
              </a:path>
              <a:path w="3156584" h="2152015">
                <a:moveTo>
                  <a:pt x="2918777" y="1299121"/>
                </a:moveTo>
                <a:lnTo>
                  <a:pt x="2918587" y="1299121"/>
                </a:lnTo>
                <a:lnTo>
                  <a:pt x="2917952" y="1300264"/>
                </a:lnTo>
                <a:lnTo>
                  <a:pt x="2918777" y="1299121"/>
                </a:lnTo>
                <a:close/>
              </a:path>
              <a:path w="3156584" h="2152015">
                <a:moveTo>
                  <a:pt x="26162" y="1179194"/>
                </a:moveTo>
                <a:lnTo>
                  <a:pt x="24637" y="1191031"/>
                </a:lnTo>
                <a:lnTo>
                  <a:pt x="28540" y="1185628"/>
                </a:lnTo>
                <a:lnTo>
                  <a:pt x="26162" y="1179194"/>
                </a:lnTo>
                <a:close/>
              </a:path>
              <a:path w="3156584" h="2152015">
                <a:moveTo>
                  <a:pt x="28540" y="1185628"/>
                </a:moveTo>
                <a:lnTo>
                  <a:pt x="24637" y="1191031"/>
                </a:lnTo>
                <a:lnTo>
                  <a:pt x="30539" y="1191031"/>
                </a:lnTo>
                <a:lnTo>
                  <a:pt x="28540" y="1185628"/>
                </a:lnTo>
                <a:close/>
              </a:path>
              <a:path w="3156584" h="2152015">
                <a:moveTo>
                  <a:pt x="33187" y="1179194"/>
                </a:moveTo>
                <a:lnTo>
                  <a:pt x="26162" y="1179194"/>
                </a:lnTo>
                <a:lnTo>
                  <a:pt x="28540" y="1185628"/>
                </a:lnTo>
                <a:lnTo>
                  <a:pt x="33187" y="1179194"/>
                </a:lnTo>
                <a:close/>
              </a:path>
              <a:path w="3156584" h="2152015">
                <a:moveTo>
                  <a:pt x="3131820" y="960627"/>
                </a:moveTo>
                <a:lnTo>
                  <a:pt x="3127923" y="966023"/>
                </a:lnTo>
                <a:lnTo>
                  <a:pt x="3130296" y="972438"/>
                </a:lnTo>
                <a:lnTo>
                  <a:pt x="3131820" y="960627"/>
                </a:lnTo>
                <a:close/>
              </a:path>
              <a:path w="3156584" h="2152015">
                <a:moveTo>
                  <a:pt x="3152986" y="960627"/>
                </a:moveTo>
                <a:lnTo>
                  <a:pt x="3131820" y="960627"/>
                </a:lnTo>
                <a:lnTo>
                  <a:pt x="3130296" y="972438"/>
                </a:lnTo>
                <a:lnTo>
                  <a:pt x="3154715" y="972438"/>
                </a:lnTo>
                <a:lnTo>
                  <a:pt x="3156457" y="970025"/>
                </a:lnTo>
                <a:lnTo>
                  <a:pt x="3152986" y="960627"/>
                </a:lnTo>
                <a:close/>
              </a:path>
              <a:path w="3156584" h="2152015">
                <a:moveTo>
                  <a:pt x="2957738" y="361463"/>
                </a:moveTo>
                <a:lnTo>
                  <a:pt x="3018663" y="670559"/>
                </a:lnTo>
                <a:lnTo>
                  <a:pt x="3127923" y="966023"/>
                </a:lnTo>
                <a:lnTo>
                  <a:pt x="3131820" y="960627"/>
                </a:lnTo>
                <a:lnTo>
                  <a:pt x="3152986" y="960627"/>
                </a:lnTo>
                <a:lnTo>
                  <a:pt x="3043670" y="664717"/>
                </a:lnTo>
                <a:lnTo>
                  <a:pt x="3043428" y="664717"/>
                </a:lnTo>
                <a:lnTo>
                  <a:pt x="3042920" y="662685"/>
                </a:lnTo>
                <a:lnTo>
                  <a:pt x="2984161" y="364108"/>
                </a:lnTo>
                <a:lnTo>
                  <a:pt x="2964053" y="364108"/>
                </a:lnTo>
                <a:lnTo>
                  <a:pt x="2957738" y="361463"/>
                </a:lnTo>
                <a:close/>
              </a:path>
              <a:path w="3156584" h="2152015">
                <a:moveTo>
                  <a:pt x="238111" y="852129"/>
                </a:moveTo>
                <a:lnTo>
                  <a:pt x="237807" y="852550"/>
                </a:lnTo>
                <a:lnTo>
                  <a:pt x="238111" y="852129"/>
                </a:lnTo>
                <a:close/>
              </a:path>
              <a:path w="3156584" h="2152015">
                <a:moveTo>
                  <a:pt x="238633" y="851407"/>
                </a:moveTo>
                <a:lnTo>
                  <a:pt x="238111" y="852129"/>
                </a:lnTo>
                <a:lnTo>
                  <a:pt x="237871" y="852550"/>
                </a:lnTo>
                <a:lnTo>
                  <a:pt x="238633" y="851407"/>
                </a:lnTo>
                <a:close/>
              </a:path>
              <a:path w="3156584" h="2152015">
                <a:moveTo>
                  <a:pt x="926146" y="304545"/>
                </a:moveTo>
                <a:lnTo>
                  <a:pt x="874522" y="304545"/>
                </a:lnTo>
                <a:lnTo>
                  <a:pt x="873760" y="304926"/>
                </a:lnTo>
                <a:lnTo>
                  <a:pt x="429387" y="517016"/>
                </a:lnTo>
                <a:lnTo>
                  <a:pt x="238111" y="852129"/>
                </a:lnTo>
                <a:lnTo>
                  <a:pt x="238633" y="851407"/>
                </a:lnTo>
                <a:lnTo>
                  <a:pt x="267776" y="851407"/>
                </a:lnTo>
                <a:lnTo>
                  <a:pt x="446481" y="538225"/>
                </a:lnTo>
                <a:lnTo>
                  <a:pt x="443992" y="538225"/>
                </a:lnTo>
                <a:lnTo>
                  <a:pt x="449452" y="533018"/>
                </a:lnTo>
                <a:lnTo>
                  <a:pt x="454901" y="533018"/>
                </a:lnTo>
                <a:lnTo>
                  <a:pt x="885951" y="327278"/>
                </a:lnTo>
                <a:lnTo>
                  <a:pt x="926146" y="304545"/>
                </a:lnTo>
                <a:close/>
              </a:path>
              <a:path w="3156584" h="2152015">
                <a:moveTo>
                  <a:pt x="3042920" y="662685"/>
                </a:moveTo>
                <a:lnTo>
                  <a:pt x="3043428" y="664717"/>
                </a:lnTo>
                <a:lnTo>
                  <a:pt x="3043150" y="663309"/>
                </a:lnTo>
                <a:lnTo>
                  <a:pt x="3042920" y="662685"/>
                </a:lnTo>
                <a:close/>
              </a:path>
              <a:path w="3156584" h="2152015">
                <a:moveTo>
                  <a:pt x="3043150" y="663309"/>
                </a:moveTo>
                <a:lnTo>
                  <a:pt x="3043428" y="664717"/>
                </a:lnTo>
                <a:lnTo>
                  <a:pt x="3043670" y="664717"/>
                </a:lnTo>
                <a:lnTo>
                  <a:pt x="3043150" y="663309"/>
                </a:lnTo>
                <a:close/>
              </a:path>
              <a:path w="3156584" h="2152015">
                <a:moveTo>
                  <a:pt x="3043027" y="662685"/>
                </a:moveTo>
                <a:lnTo>
                  <a:pt x="3043150" y="663309"/>
                </a:lnTo>
                <a:lnTo>
                  <a:pt x="3043027" y="662685"/>
                </a:lnTo>
                <a:close/>
              </a:path>
              <a:path w="3156584" h="2152015">
                <a:moveTo>
                  <a:pt x="449452" y="533018"/>
                </a:moveTo>
                <a:lnTo>
                  <a:pt x="443992" y="538225"/>
                </a:lnTo>
                <a:lnTo>
                  <a:pt x="447413" y="536592"/>
                </a:lnTo>
                <a:lnTo>
                  <a:pt x="449452" y="533018"/>
                </a:lnTo>
                <a:close/>
              </a:path>
              <a:path w="3156584" h="2152015">
                <a:moveTo>
                  <a:pt x="447413" y="536592"/>
                </a:moveTo>
                <a:lnTo>
                  <a:pt x="443992" y="538225"/>
                </a:lnTo>
                <a:lnTo>
                  <a:pt x="446481" y="538225"/>
                </a:lnTo>
                <a:lnTo>
                  <a:pt x="447413" y="536592"/>
                </a:lnTo>
                <a:close/>
              </a:path>
              <a:path w="3156584" h="2152015">
                <a:moveTo>
                  <a:pt x="454901" y="533018"/>
                </a:moveTo>
                <a:lnTo>
                  <a:pt x="449452" y="533018"/>
                </a:lnTo>
                <a:lnTo>
                  <a:pt x="447413" y="536592"/>
                </a:lnTo>
                <a:lnTo>
                  <a:pt x="454901" y="533018"/>
                </a:lnTo>
                <a:close/>
              </a:path>
              <a:path w="3156584" h="2152015">
                <a:moveTo>
                  <a:pt x="2956432" y="354837"/>
                </a:moveTo>
                <a:lnTo>
                  <a:pt x="2957738" y="361463"/>
                </a:lnTo>
                <a:lnTo>
                  <a:pt x="2964053" y="364108"/>
                </a:lnTo>
                <a:lnTo>
                  <a:pt x="2956432" y="354837"/>
                </a:lnTo>
                <a:close/>
              </a:path>
              <a:path w="3156584" h="2152015">
                <a:moveTo>
                  <a:pt x="2982333" y="354837"/>
                </a:moveTo>
                <a:lnTo>
                  <a:pt x="2956432" y="354837"/>
                </a:lnTo>
                <a:lnTo>
                  <a:pt x="2964053" y="364108"/>
                </a:lnTo>
                <a:lnTo>
                  <a:pt x="2984161" y="364108"/>
                </a:lnTo>
                <a:lnTo>
                  <a:pt x="2982333" y="354837"/>
                </a:lnTo>
                <a:close/>
              </a:path>
              <a:path w="3156584" h="2152015">
                <a:moveTo>
                  <a:pt x="2311009" y="24129"/>
                </a:moveTo>
                <a:lnTo>
                  <a:pt x="2258441" y="24129"/>
                </a:lnTo>
                <a:lnTo>
                  <a:pt x="2265806" y="25653"/>
                </a:lnTo>
                <a:lnTo>
                  <a:pt x="2261933" y="26054"/>
                </a:lnTo>
                <a:lnTo>
                  <a:pt x="2593975" y="209041"/>
                </a:lnTo>
                <a:lnTo>
                  <a:pt x="2957738" y="361463"/>
                </a:lnTo>
                <a:lnTo>
                  <a:pt x="2956432" y="354837"/>
                </a:lnTo>
                <a:lnTo>
                  <a:pt x="2982333" y="354837"/>
                </a:lnTo>
                <a:lnTo>
                  <a:pt x="2980054" y="343280"/>
                </a:lnTo>
                <a:lnTo>
                  <a:pt x="2605903" y="186435"/>
                </a:lnTo>
                <a:lnTo>
                  <a:pt x="2605658" y="186435"/>
                </a:lnTo>
                <a:lnTo>
                  <a:pt x="2604389" y="185800"/>
                </a:lnTo>
                <a:lnTo>
                  <a:pt x="2311009" y="24129"/>
                </a:lnTo>
                <a:close/>
              </a:path>
              <a:path w="3156584" h="2152015">
                <a:moveTo>
                  <a:pt x="873955" y="304816"/>
                </a:moveTo>
                <a:lnTo>
                  <a:pt x="873723" y="304926"/>
                </a:lnTo>
                <a:lnTo>
                  <a:pt x="873955" y="304816"/>
                </a:lnTo>
                <a:close/>
              </a:path>
              <a:path w="3156584" h="2152015">
                <a:moveTo>
                  <a:pt x="2267204" y="0"/>
                </a:moveTo>
                <a:lnTo>
                  <a:pt x="1776602" y="50799"/>
                </a:lnTo>
                <a:lnTo>
                  <a:pt x="1777492" y="50799"/>
                </a:lnTo>
                <a:lnTo>
                  <a:pt x="1294384" y="67055"/>
                </a:lnTo>
                <a:lnTo>
                  <a:pt x="873955" y="304816"/>
                </a:lnTo>
                <a:lnTo>
                  <a:pt x="874522" y="304545"/>
                </a:lnTo>
                <a:lnTo>
                  <a:pt x="926146" y="304545"/>
                </a:lnTo>
                <a:lnTo>
                  <a:pt x="1301370" y="92328"/>
                </a:lnTo>
                <a:lnTo>
                  <a:pt x="1298448" y="92328"/>
                </a:lnTo>
                <a:lnTo>
                  <a:pt x="1304289" y="90677"/>
                </a:lnTo>
                <a:lnTo>
                  <a:pt x="1347229" y="90677"/>
                </a:lnTo>
                <a:lnTo>
                  <a:pt x="1778762" y="76072"/>
                </a:lnTo>
                <a:lnTo>
                  <a:pt x="2261933" y="26054"/>
                </a:lnTo>
                <a:lnTo>
                  <a:pt x="2258441" y="24129"/>
                </a:lnTo>
                <a:lnTo>
                  <a:pt x="2311009" y="24129"/>
                </a:lnTo>
                <a:lnTo>
                  <a:pt x="2267204" y="0"/>
                </a:lnTo>
                <a:close/>
              </a:path>
              <a:path w="3156584" h="2152015">
                <a:moveTo>
                  <a:pt x="2604389" y="185800"/>
                </a:moveTo>
                <a:lnTo>
                  <a:pt x="2605658" y="186435"/>
                </a:lnTo>
                <a:lnTo>
                  <a:pt x="2604879" y="186006"/>
                </a:lnTo>
                <a:lnTo>
                  <a:pt x="2604389" y="185800"/>
                </a:lnTo>
                <a:close/>
              </a:path>
              <a:path w="3156584" h="2152015">
                <a:moveTo>
                  <a:pt x="2604879" y="186006"/>
                </a:moveTo>
                <a:lnTo>
                  <a:pt x="2605658" y="186435"/>
                </a:lnTo>
                <a:lnTo>
                  <a:pt x="2605903" y="186435"/>
                </a:lnTo>
                <a:lnTo>
                  <a:pt x="2604879" y="186006"/>
                </a:lnTo>
                <a:close/>
              </a:path>
              <a:path w="3156584" h="2152015">
                <a:moveTo>
                  <a:pt x="2604506" y="185800"/>
                </a:moveTo>
                <a:lnTo>
                  <a:pt x="2604879" y="186006"/>
                </a:lnTo>
                <a:lnTo>
                  <a:pt x="2604506" y="185800"/>
                </a:lnTo>
                <a:close/>
              </a:path>
              <a:path w="3156584" h="2152015">
                <a:moveTo>
                  <a:pt x="1304289" y="90677"/>
                </a:moveTo>
                <a:lnTo>
                  <a:pt x="1298448" y="92328"/>
                </a:lnTo>
                <a:lnTo>
                  <a:pt x="1301556" y="92223"/>
                </a:lnTo>
                <a:lnTo>
                  <a:pt x="1304289" y="90677"/>
                </a:lnTo>
                <a:close/>
              </a:path>
              <a:path w="3156584" h="2152015">
                <a:moveTo>
                  <a:pt x="1301556" y="92223"/>
                </a:moveTo>
                <a:lnTo>
                  <a:pt x="1298448" y="92328"/>
                </a:lnTo>
                <a:lnTo>
                  <a:pt x="1301370" y="92328"/>
                </a:lnTo>
                <a:lnTo>
                  <a:pt x="1301556" y="92223"/>
                </a:lnTo>
                <a:close/>
              </a:path>
              <a:path w="3156584" h="2152015">
                <a:moveTo>
                  <a:pt x="1347229" y="90677"/>
                </a:moveTo>
                <a:lnTo>
                  <a:pt x="1304289" y="90677"/>
                </a:lnTo>
                <a:lnTo>
                  <a:pt x="1301556" y="92223"/>
                </a:lnTo>
                <a:lnTo>
                  <a:pt x="1347229" y="90677"/>
                </a:lnTo>
                <a:close/>
              </a:path>
              <a:path w="3156584" h="2152015">
                <a:moveTo>
                  <a:pt x="2258441" y="24129"/>
                </a:moveTo>
                <a:lnTo>
                  <a:pt x="2261933" y="26054"/>
                </a:lnTo>
                <a:lnTo>
                  <a:pt x="2265806" y="25653"/>
                </a:lnTo>
                <a:lnTo>
                  <a:pt x="2258441" y="24129"/>
                </a:lnTo>
                <a:close/>
              </a:path>
            </a:pathLst>
          </a:custGeom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214876" y="2500248"/>
            <a:ext cx="1238250" cy="14351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505200" y="952500"/>
            <a:ext cx="2715768" cy="29565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480434" y="636905"/>
            <a:ext cx="2713101" cy="58369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364996" y="1826005"/>
            <a:ext cx="2399030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4930">
              <a:lnSpc>
                <a:spcPct val="100000"/>
              </a:lnSpc>
            </a:pPr>
            <a:r>
              <a:rPr sz="1800" b="1" spc="-15" dirty="0">
                <a:latin typeface="Arial"/>
                <a:cs typeface="Arial"/>
              </a:rPr>
              <a:t>Рога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ветвистые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Да </a:t>
            </a:r>
            <a:r>
              <a:rPr sz="1800" b="1" spc="-10" dirty="0">
                <a:latin typeface="Arial"/>
                <a:cs typeface="Arial"/>
              </a:rPr>
              <a:t>копыта </a:t>
            </a:r>
            <a:r>
              <a:rPr sz="1800" b="1" spc="-5" dirty="0">
                <a:latin typeface="Arial"/>
                <a:cs typeface="Arial"/>
              </a:rPr>
              <a:t>быстрые.  </a:t>
            </a:r>
            <a:r>
              <a:rPr sz="1800" b="1" spc="-30" dirty="0">
                <a:latin typeface="Arial"/>
                <a:cs typeface="Arial"/>
              </a:rPr>
              <a:t>Головой </a:t>
            </a:r>
            <a:r>
              <a:rPr sz="1800" b="1" spc="-15" dirty="0">
                <a:latin typeface="Arial"/>
                <a:cs typeface="Arial"/>
              </a:rPr>
              <a:t>качая, </a:t>
            </a:r>
            <a:r>
              <a:rPr sz="1800" b="1" dirty="0">
                <a:latin typeface="Arial"/>
                <a:cs typeface="Arial"/>
              </a:rPr>
              <a:t>он  </a:t>
            </a:r>
            <a:r>
              <a:rPr sz="1800" b="1" spc="-10" dirty="0">
                <a:latin typeface="Arial"/>
                <a:cs typeface="Arial"/>
              </a:rPr>
              <a:t>Задевает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небосклон.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23128" y="2183257"/>
            <a:ext cx="2799080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b="1" spc="-20" dirty="0">
                <a:latin typeface="Arial"/>
                <a:cs typeface="Arial"/>
              </a:rPr>
              <a:t>Трав </a:t>
            </a:r>
            <a:r>
              <a:rPr sz="1800" b="1" spc="-10" dirty="0">
                <a:latin typeface="Arial"/>
                <a:cs typeface="Arial"/>
              </a:rPr>
              <a:t>копытами </a:t>
            </a:r>
            <a:r>
              <a:rPr sz="1800" b="1" spc="-5" dirty="0">
                <a:latin typeface="Arial"/>
                <a:cs typeface="Arial"/>
              </a:rPr>
              <a:t>касаясь,  </a:t>
            </a:r>
            <a:r>
              <a:rPr sz="1800" b="1" spc="-15" dirty="0">
                <a:latin typeface="Arial"/>
                <a:cs typeface="Arial"/>
              </a:rPr>
              <a:t>Ходит </a:t>
            </a:r>
            <a:r>
              <a:rPr sz="1800" b="1" dirty="0">
                <a:latin typeface="Arial"/>
                <a:cs typeface="Arial"/>
              </a:rPr>
              <a:t>по </a:t>
            </a:r>
            <a:r>
              <a:rPr sz="1800" b="1" spc="-20" dirty="0">
                <a:latin typeface="Arial"/>
                <a:cs typeface="Arial"/>
              </a:rPr>
              <a:t>лесу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красавец,  </a:t>
            </a:r>
            <a:r>
              <a:rPr sz="1800" b="1" spc="-15" dirty="0">
                <a:latin typeface="Arial"/>
                <a:cs typeface="Arial"/>
              </a:rPr>
              <a:t>Ходит </a:t>
            </a:r>
            <a:r>
              <a:rPr sz="1800" b="1" spc="-10" dirty="0">
                <a:latin typeface="Arial"/>
                <a:cs typeface="Arial"/>
              </a:rPr>
              <a:t>смело </a:t>
            </a:r>
            <a:r>
              <a:rPr sz="1800" b="1" dirty="0">
                <a:latin typeface="Arial"/>
                <a:cs typeface="Arial"/>
              </a:rPr>
              <a:t>и </a:t>
            </a:r>
            <a:r>
              <a:rPr sz="1800" b="1" spc="-15" dirty="0">
                <a:latin typeface="Arial"/>
                <a:cs typeface="Arial"/>
              </a:rPr>
              <a:t>легко,  Рога </a:t>
            </a:r>
            <a:r>
              <a:rPr sz="1800" b="1" spc="-5" dirty="0">
                <a:latin typeface="Arial"/>
                <a:cs typeface="Arial"/>
              </a:rPr>
              <a:t>раскинув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широко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08122" y="3540886"/>
            <a:ext cx="4918075" cy="2585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609850">
              <a:lnSpc>
                <a:spcPct val="100000"/>
              </a:lnSpc>
            </a:pPr>
            <a:r>
              <a:rPr sz="1800" b="1" spc="-20" dirty="0">
                <a:latin typeface="Arial"/>
                <a:cs typeface="Arial"/>
              </a:rPr>
              <a:t>Кто </a:t>
            </a:r>
            <a:r>
              <a:rPr sz="1800" b="1" spc="-5" dirty="0">
                <a:latin typeface="Arial"/>
                <a:cs typeface="Arial"/>
              </a:rPr>
              <a:t>на </a:t>
            </a:r>
            <a:r>
              <a:rPr sz="1800" b="1" spc="-10" dirty="0">
                <a:latin typeface="Arial"/>
                <a:cs typeface="Arial"/>
              </a:rPr>
              <a:t>своей </a:t>
            </a:r>
            <a:r>
              <a:rPr sz="1800" b="1" spc="-25" dirty="0">
                <a:latin typeface="Arial"/>
                <a:cs typeface="Arial"/>
              </a:rPr>
              <a:t>голове  </a:t>
            </a:r>
            <a:r>
              <a:rPr sz="1800" b="1" spc="-15" dirty="0">
                <a:latin typeface="Arial"/>
                <a:cs typeface="Arial"/>
              </a:rPr>
              <a:t>Лес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носит?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 marL="1083945" marR="90424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Не </a:t>
            </a:r>
            <a:r>
              <a:rPr sz="1800" b="1" spc="-30" dirty="0">
                <a:latin typeface="Arial"/>
                <a:cs typeface="Arial"/>
              </a:rPr>
              <a:t>голос </a:t>
            </a:r>
            <a:r>
              <a:rPr sz="1800" b="1" spc="-5" dirty="0">
                <a:latin typeface="Arial"/>
                <a:cs typeface="Arial"/>
              </a:rPr>
              <a:t>– громкая </a:t>
            </a:r>
            <a:r>
              <a:rPr sz="1800" b="1" spc="-15" dirty="0">
                <a:latin typeface="Arial"/>
                <a:cs typeface="Arial"/>
              </a:rPr>
              <a:t>труба,  Большая </a:t>
            </a:r>
            <a:r>
              <a:rPr sz="1800" b="1" spc="-10" dirty="0">
                <a:latin typeface="Arial"/>
                <a:cs typeface="Arial"/>
              </a:rPr>
              <a:t>верхняя </a:t>
            </a:r>
            <a:r>
              <a:rPr sz="1800" b="1" spc="-5" dirty="0">
                <a:latin typeface="Arial"/>
                <a:cs typeface="Arial"/>
              </a:rPr>
              <a:t>губа,  На </a:t>
            </a:r>
            <a:r>
              <a:rPr sz="1800" b="1" spc="-10" dirty="0">
                <a:latin typeface="Arial"/>
                <a:cs typeface="Arial"/>
              </a:rPr>
              <a:t>нем </a:t>
            </a:r>
            <a:r>
              <a:rPr sz="1800" b="1" dirty="0">
                <a:latin typeface="Arial"/>
                <a:cs typeface="Arial"/>
              </a:rPr>
              <a:t>- </a:t>
            </a:r>
            <a:r>
              <a:rPr sz="1800" b="1" spc="-10" dirty="0">
                <a:latin typeface="Arial"/>
                <a:cs typeface="Arial"/>
              </a:rPr>
              <a:t>громадные </a:t>
            </a:r>
            <a:r>
              <a:rPr sz="1800" b="1" spc="-5" dirty="0">
                <a:latin typeface="Arial"/>
                <a:cs typeface="Arial"/>
              </a:rPr>
              <a:t>рога,  </a:t>
            </a:r>
            <a:r>
              <a:rPr sz="1800" b="1" spc="-10" dirty="0">
                <a:latin typeface="Arial"/>
                <a:cs typeface="Arial"/>
              </a:rPr>
              <a:t>Ему </a:t>
            </a:r>
            <a:r>
              <a:rPr sz="1800" b="1" spc="-5" dirty="0">
                <a:latin typeface="Arial"/>
                <a:cs typeface="Arial"/>
              </a:rPr>
              <a:t>природа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дорога.</a:t>
            </a:r>
            <a:endParaRPr sz="1800">
              <a:latin typeface="Arial"/>
              <a:cs typeface="Arial"/>
            </a:endParaRPr>
          </a:p>
          <a:p>
            <a:pPr marL="1083945" marR="508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В </a:t>
            </a:r>
            <a:r>
              <a:rPr sz="1800" b="1" spc="-20" dirty="0">
                <a:latin typeface="Arial"/>
                <a:cs typeface="Arial"/>
              </a:rPr>
              <a:t>лесу </a:t>
            </a:r>
            <a:r>
              <a:rPr sz="1800" b="1" spc="-10" dirty="0">
                <a:latin typeface="Arial"/>
                <a:cs typeface="Arial"/>
              </a:rPr>
              <a:t>крупнее </a:t>
            </a:r>
            <a:r>
              <a:rPr sz="1800" b="1" spc="-15" dirty="0">
                <a:latin typeface="Arial"/>
                <a:cs typeface="Arial"/>
              </a:rPr>
              <a:t>зверя </a:t>
            </a:r>
            <a:r>
              <a:rPr sz="1800" b="1" dirty="0">
                <a:latin typeface="Arial"/>
                <a:cs typeface="Arial"/>
              </a:rPr>
              <a:t>не </a:t>
            </a:r>
            <a:r>
              <a:rPr sz="1800" b="1" spc="-15" dirty="0">
                <a:latin typeface="Arial"/>
                <a:cs typeface="Arial"/>
              </a:rPr>
              <a:t>нашлось  </a:t>
            </a:r>
            <a:r>
              <a:rPr sz="1800" b="1" spc="-10" dirty="0">
                <a:latin typeface="Arial"/>
                <a:cs typeface="Arial"/>
              </a:rPr>
              <a:t>Раз </a:t>
            </a:r>
            <a:r>
              <a:rPr sz="1800" b="1" dirty="0">
                <a:latin typeface="Arial"/>
                <a:cs typeface="Arial"/>
              </a:rPr>
              <a:t>он </a:t>
            </a:r>
            <a:r>
              <a:rPr sz="1800" b="1" spc="-5" dirty="0">
                <a:latin typeface="Arial"/>
                <a:cs typeface="Arial"/>
              </a:rPr>
              <a:t>– </a:t>
            </a:r>
            <a:r>
              <a:rPr sz="1800" b="1" spc="-15" dirty="0">
                <a:latin typeface="Arial"/>
                <a:cs typeface="Arial"/>
              </a:rPr>
              <a:t>сохатый, </a:t>
            </a:r>
            <a:r>
              <a:rPr sz="1800" b="1" spc="-10" dirty="0">
                <a:latin typeface="Arial"/>
                <a:cs typeface="Arial"/>
              </a:rPr>
              <a:t>значит </a:t>
            </a:r>
            <a:r>
              <a:rPr sz="1800" b="1" spc="-5" dirty="0">
                <a:latin typeface="Arial"/>
                <a:cs typeface="Arial"/>
              </a:rPr>
              <a:t>–</a:t>
            </a:r>
            <a:r>
              <a:rPr sz="1800" b="1" spc="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2214625"/>
            <a:ext cx="3600450" cy="46433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72251" y="785748"/>
            <a:ext cx="1228725" cy="1228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05200" y="952500"/>
            <a:ext cx="2715768" cy="2956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80434" y="636905"/>
            <a:ext cx="2713101" cy="5836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225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Monotype Corsiva</vt:lpstr>
      <vt:lpstr>Times New Roman</vt:lpstr>
      <vt:lpstr>Office Theme</vt:lpstr>
      <vt:lpstr>ЖИВОТНЫЕ</vt:lpstr>
      <vt:lpstr>Презентация PowerPoint</vt:lpstr>
      <vt:lpstr>Презентация PowerPoint</vt:lpstr>
      <vt:lpstr>Рыжая плутовка  Спряталась под ёлкой.  Зайца ждёт хитрюга та.  Как зовут её?..</vt:lpstr>
      <vt:lpstr>Презентация PowerPoint</vt:lpstr>
      <vt:lpstr>Комочек пуха,  длинное ухо,  Прыгает ловко,  любит морковку.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Татьяна</cp:lastModifiedBy>
  <cp:revision>7</cp:revision>
  <dcterms:created xsi:type="dcterms:W3CDTF">2016-07-24T08:31:44Z</dcterms:created>
  <dcterms:modified xsi:type="dcterms:W3CDTF">2022-11-13T13:17:19Z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2013-11-07T00:00:00Z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2016-07-24T00:00:00Z</vt:filetime>
  </property>
</Properties>
</file>