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9"/>
  </p:notesMasterIdLst>
  <p:sldIdLst>
    <p:sldId id="277" r:id="rId3"/>
    <p:sldId id="282" r:id="rId4"/>
    <p:sldId id="283" r:id="rId5"/>
    <p:sldId id="285" r:id="rId6"/>
    <p:sldId id="286" r:id="rId7"/>
    <p:sldId id="287" r:id="rId8"/>
    <p:sldId id="288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8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C3319A-5679-4198-8A1B-E01E4BE73521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25AA82-3E9E-4AF6-9CFD-BEA85CA25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879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B8BE1-636C-400B-B475-90C524B50E34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E7C0-1AC4-4AB5-A0AE-4BE93235F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34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B8BE1-636C-400B-B475-90C524B50E34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E7C0-1AC4-4AB5-A0AE-4BE93235F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449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B8BE1-636C-400B-B475-90C524B50E34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E7C0-1AC4-4AB5-A0AE-4BE93235F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7170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B8BE1-636C-400B-B475-90C524B50E34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E7C0-1AC4-4AB5-A0AE-4BE93235FE05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94912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B8BE1-636C-400B-B475-90C524B50E34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E7C0-1AC4-4AB5-A0AE-4BE93235F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9823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B8BE1-636C-400B-B475-90C524B50E34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E7C0-1AC4-4AB5-A0AE-4BE93235FE05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90434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B8BE1-636C-400B-B475-90C524B50E34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E7C0-1AC4-4AB5-A0AE-4BE93235F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2798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B8BE1-636C-400B-B475-90C524B50E34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E7C0-1AC4-4AB5-A0AE-4BE93235F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8679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B8BE1-636C-400B-B475-90C524B50E34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E7C0-1AC4-4AB5-A0AE-4BE93235F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8711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B8BE1-636C-400B-B475-90C524B50E34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E7C0-1AC4-4AB5-A0AE-4BE93235F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0441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78B8BE1-636C-400B-B475-90C524B50E34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12FE7C0-1AC4-4AB5-A0AE-4BE93235F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6940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B8BE1-636C-400B-B475-90C524B50E34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E7C0-1AC4-4AB5-A0AE-4BE93235F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4196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B8BE1-636C-400B-B475-90C524B50E34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E7C0-1AC4-4AB5-A0AE-4BE93235F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64823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B8BE1-636C-400B-B475-90C524B50E34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E7C0-1AC4-4AB5-A0AE-4BE93235F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2379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B8BE1-636C-400B-B475-90C524B50E34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E7C0-1AC4-4AB5-A0AE-4BE93235F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297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B8BE1-636C-400B-B475-90C524B50E34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E7C0-1AC4-4AB5-A0AE-4BE93235F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205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B8BE1-636C-400B-B475-90C524B50E34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E7C0-1AC4-4AB5-A0AE-4BE93235F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8104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B8BE1-636C-400B-B475-90C524B50E34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E7C0-1AC4-4AB5-A0AE-4BE93235F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846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B8BE1-636C-400B-B475-90C524B50E34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E7C0-1AC4-4AB5-A0AE-4BE93235F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968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B8BE1-636C-400B-B475-90C524B50E34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E7C0-1AC4-4AB5-A0AE-4BE93235F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093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B8BE1-636C-400B-B475-90C524B50E34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E7C0-1AC4-4AB5-A0AE-4BE93235F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501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B8BE1-636C-400B-B475-90C524B50E34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E7C0-1AC4-4AB5-A0AE-4BE93235F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423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B8BE1-636C-400B-B475-90C524B50E34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FE7C0-1AC4-4AB5-A0AE-4BE93235F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806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78B8BE1-636C-400B-B475-90C524B50E34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112FE7C0-1AC4-4AB5-A0AE-4BE93235FE05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2488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1763" y="0"/>
            <a:ext cx="9854047" cy="831273"/>
          </a:xfrm>
        </p:spPr>
        <p:txBody>
          <a:bodyPr>
            <a:normAutofit fontScale="90000"/>
          </a:bodyPr>
          <a:lstStyle/>
          <a:p>
            <a:r>
              <a:rPr lang="en-US" sz="5400" dirty="0" smtClean="0"/>
              <a:t>What are we going to discuss today</a:t>
            </a:r>
            <a:r>
              <a:rPr lang="ru-RU" sz="5400" dirty="0" smtClean="0"/>
              <a:t>?</a:t>
            </a:r>
            <a:endParaRPr lang="ru-RU" sz="5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855" y="1537855"/>
            <a:ext cx="5320145" cy="532014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348"/>
          <a:stretch/>
        </p:blipFill>
        <p:spPr>
          <a:xfrm>
            <a:off x="6324601" y="1740820"/>
            <a:ext cx="5624946" cy="491421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093925" y="722899"/>
            <a:ext cx="21021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Rooms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734832" y="722899"/>
            <a:ext cx="28044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Furniture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48242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764" y="734290"/>
            <a:ext cx="4897582" cy="489758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758" y="1864014"/>
            <a:ext cx="5476793" cy="348672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447688" y="5170207"/>
            <a:ext cx="12698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Bed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02436" y="5170207"/>
            <a:ext cx="13974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Sofa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44692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585" y="724188"/>
            <a:ext cx="3067672" cy="459711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0018" y="724190"/>
            <a:ext cx="4597112" cy="459711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539370" y="5544280"/>
            <a:ext cx="42784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Standard lamp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22845" y="5321301"/>
            <a:ext cx="17251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Lamp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11661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63"/>
          <a:stretch/>
        </p:blipFill>
        <p:spPr>
          <a:xfrm>
            <a:off x="4203503" y="630892"/>
            <a:ext cx="3513097" cy="455394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41" y="297396"/>
            <a:ext cx="3101063" cy="522093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26" r="13824"/>
          <a:stretch/>
        </p:blipFill>
        <p:spPr>
          <a:xfrm>
            <a:off x="8229599" y="534035"/>
            <a:ext cx="3449782" cy="474765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8485115" y="5528498"/>
            <a:ext cx="29387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Cupboard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47422" y="5528498"/>
            <a:ext cx="28252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Bookcase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90297" y="5570062"/>
            <a:ext cx="341320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Wardrobe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06331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755" y="1122218"/>
            <a:ext cx="5400813" cy="40547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0550" y="666473"/>
            <a:ext cx="4753414" cy="496625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165806" y="5632726"/>
            <a:ext cx="249790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Cooker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22747" y="5419589"/>
            <a:ext cx="13388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Sink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50672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294" y="866551"/>
            <a:ext cx="5486833" cy="410982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635" y="753468"/>
            <a:ext cx="4040237" cy="433599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688687" y="5378025"/>
            <a:ext cx="264574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Mirror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51663" y="5378025"/>
            <a:ext cx="276125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Picture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36464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981" y="478631"/>
            <a:ext cx="5167312" cy="51673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532" y="682769"/>
            <a:ext cx="4711446" cy="475903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998672" y="5645943"/>
            <a:ext cx="286954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Curtains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68992" y="5645943"/>
            <a:ext cx="240136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Carpet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29111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636" y="599496"/>
            <a:ext cx="4856019" cy="485601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1010" y="599496"/>
            <a:ext cx="5094463" cy="414349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954592" y="5455515"/>
            <a:ext cx="373218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Blackboard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19707" y="5455515"/>
            <a:ext cx="31817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Fireplace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36294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8654" y="967798"/>
            <a:ext cx="10515600" cy="1325563"/>
          </a:xfrm>
        </p:spPr>
        <p:txBody>
          <a:bodyPr>
            <a:normAutofit/>
          </a:bodyPr>
          <a:lstStyle/>
          <a:p>
            <a:r>
              <a:rPr lang="en-US" sz="6000" dirty="0" smtClean="0"/>
              <a:t>Kitchen</a:t>
            </a:r>
            <a:endParaRPr lang="ru-RU" sz="6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0396" y="365125"/>
            <a:ext cx="8453404" cy="6044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148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62078" y="803299"/>
            <a:ext cx="4638834" cy="1334594"/>
          </a:xfrm>
        </p:spPr>
        <p:txBody>
          <a:bodyPr>
            <a:normAutofit/>
          </a:bodyPr>
          <a:lstStyle/>
          <a:p>
            <a:r>
              <a:rPr lang="en-US" sz="7200" dirty="0" smtClean="0"/>
              <a:t>Study</a:t>
            </a:r>
            <a:endParaRPr lang="ru-RU" sz="7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9741" y="152331"/>
            <a:ext cx="4503702" cy="33777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624"/>
          <a:stretch/>
        </p:blipFill>
        <p:spPr>
          <a:xfrm>
            <a:off x="1197736" y="3411824"/>
            <a:ext cx="4288664" cy="3249411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010474" y="4490844"/>
            <a:ext cx="286111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 smtClean="0"/>
              <a:t>Dining </a:t>
            </a:r>
            <a:br>
              <a:rPr lang="en-US" sz="6000" dirty="0" smtClean="0"/>
            </a:br>
            <a:r>
              <a:rPr lang="en-US" sz="6000" dirty="0" smtClean="0"/>
              <a:t>room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791539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Living room (Sitting room)</a:t>
            </a:r>
            <a:endParaRPr lang="ru-RU" sz="5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689" y="1535470"/>
            <a:ext cx="9238384" cy="4997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369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1906"/>
            <a:ext cx="10515600" cy="1325563"/>
          </a:xfrm>
        </p:spPr>
        <p:txBody>
          <a:bodyPr>
            <a:normAutofit/>
          </a:bodyPr>
          <a:lstStyle/>
          <a:p>
            <a:r>
              <a:rPr lang="en-US" sz="6000" dirty="0" smtClean="0"/>
              <a:t>Bedroom</a:t>
            </a:r>
            <a:endParaRPr lang="ru-RU" sz="6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4928" y="641332"/>
            <a:ext cx="8850994" cy="5759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854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964" y="2443307"/>
            <a:ext cx="10515600" cy="1325563"/>
          </a:xfrm>
        </p:spPr>
        <p:txBody>
          <a:bodyPr/>
          <a:lstStyle/>
          <a:p>
            <a:r>
              <a:rPr lang="en-US" sz="6000" dirty="0" smtClean="0"/>
              <a:t>Bathroom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5724" y="365125"/>
            <a:ext cx="7895167" cy="5921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758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9600" dirty="0" smtClean="0"/>
              <a:t>Furniture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1259096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236" y="1702376"/>
            <a:ext cx="3757129" cy="30150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1016" y="1350817"/>
            <a:ext cx="4281055" cy="428105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248722" y="5170207"/>
            <a:ext cx="200130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Table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83543" y="5170207"/>
            <a:ext cx="15408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Desk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48833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277" y="1119043"/>
            <a:ext cx="4351338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6436" y="1119043"/>
            <a:ext cx="4347729" cy="390360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257731" y="5170207"/>
            <a:ext cx="16498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Chair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605145" y="5237315"/>
            <a:ext cx="27703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Armchair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38758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Retrospect" id="{5F128B03-DCCA-4EEB-AB3B-CF2899314A46}" vid="{3F1AAB62-24C6-49D2-8E01-B56FAC9A3DCD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455</TotalTime>
  <Words>42</Words>
  <Application>Microsoft Office PowerPoint</Application>
  <PresentationFormat>Произвольный</PresentationFormat>
  <Paragraphs>29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Тема Office</vt:lpstr>
      <vt:lpstr>Ретро</vt:lpstr>
      <vt:lpstr>What are we going to discuss today?</vt:lpstr>
      <vt:lpstr>Kitchen</vt:lpstr>
      <vt:lpstr>Study</vt:lpstr>
      <vt:lpstr>Living room (Sitting room)</vt:lpstr>
      <vt:lpstr>Bedroom</vt:lpstr>
      <vt:lpstr>Bathroom</vt:lpstr>
      <vt:lpstr>Furniture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Maxim</dc:creator>
  <cp:lastModifiedBy>Zola</cp:lastModifiedBy>
  <cp:revision>52</cp:revision>
  <dcterms:created xsi:type="dcterms:W3CDTF">2019-09-11T14:02:49Z</dcterms:created>
  <dcterms:modified xsi:type="dcterms:W3CDTF">2022-11-13T12:06:24Z</dcterms:modified>
</cp:coreProperties>
</file>