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98" r:id="rId2"/>
    <p:sldId id="299" r:id="rId3"/>
    <p:sldId id="266" r:id="rId4"/>
    <p:sldId id="307" r:id="rId5"/>
    <p:sldId id="312" r:id="rId6"/>
    <p:sldId id="313" r:id="rId7"/>
    <p:sldId id="314" r:id="rId8"/>
    <p:sldId id="302" r:id="rId9"/>
    <p:sldId id="316" r:id="rId10"/>
    <p:sldId id="308" r:id="rId11"/>
    <p:sldId id="311" r:id="rId12"/>
    <p:sldId id="303" r:id="rId13"/>
    <p:sldId id="319" r:id="rId14"/>
    <p:sldId id="327" r:id="rId15"/>
    <p:sldId id="294" r:id="rId16"/>
    <p:sldId id="321" r:id="rId17"/>
    <p:sldId id="325" r:id="rId18"/>
    <p:sldId id="301" r:id="rId19"/>
    <p:sldId id="295" r:id="rId20"/>
    <p:sldId id="296" r:id="rId21"/>
    <p:sldId id="297" r:id="rId22"/>
    <p:sldId id="306" r:id="rId23"/>
    <p:sldId id="285" r:id="rId24"/>
    <p:sldId id="290" r:id="rId25"/>
    <p:sldId id="286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37" autoAdjust="0"/>
  </p:normalViewPr>
  <p:slideViewPr>
    <p:cSldViewPr snapToGrid="0" showGuides="1">
      <p:cViewPr varScale="1">
        <p:scale>
          <a:sx n="83" d="100"/>
          <a:sy n="83" d="100"/>
        </p:scale>
        <p:origin x="6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6E6A1E-BD91-4604-ADEB-E0415EAEC9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D78007-6ED8-4BBE-BE20-303ECB20C6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395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0007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94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393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26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9780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17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878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66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510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648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27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C4441BC-7EFC-4CA2-9D54-CAD2AE3D533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442396F-2DE5-4DDA-A9B0-F3952978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69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14400" y="2301351"/>
            <a:ext cx="10835640" cy="4132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Уроки технологии- уроки творчества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Выполнила: учитель технологии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МОУ ИРМО «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Хомутовская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СОШ №2»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r>
              <a:rPr lang="ru-RU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Пинигина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Светлана Александровна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Хомутово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2017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59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055" y="228600"/>
            <a:ext cx="5384800" cy="4038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219" y="1169233"/>
            <a:ext cx="7245246" cy="54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74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829" y="363512"/>
            <a:ext cx="5384800" cy="4038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760" y="749508"/>
            <a:ext cx="5813699" cy="452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39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Книжки-малышки. Сказки. Рассказы.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67653" y="2056931"/>
            <a:ext cx="4681940" cy="35144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472140" y="1641099"/>
            <a:ext cx="5668370" cy="405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67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38908" y="965579"/>
            <a:ext cx="5384800" cy="4038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19583" y="1338807"/>
            <a:ext cx="5873086" cy="37804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06889" y="1392071"/>
            <a:ext cx="6050507" cy="447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65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323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Техника безопасности на рисунках детей.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311613" y="1798093"/>
            <a:ext cx="5384800" cy="4038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033554" y="1674316"/>
            <a:ext cx="5315803" cy="42171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3870" y="2292824"/>
            <a:ext cx="6255224" cy="403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69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305" y="342899"/>
            <a:ext cx="9875520" cy="135636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Проект «Интерьер»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71487" y="1044192"/>
            <a:ext cx="3186639" cy="44967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124595" y="744425"/>
            <a:ext cx="3434345" cy="44937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043491" y="2452843"/>
            <a:ext cx="3418082" cy="476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6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44127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Вид из окна моей будущего дома.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096" y="1050878"/>
            <a:ext cx="7397086" cy="5547815"/>
          </a:xfrm>
        </p:spPr>
      </p:pic>
    </p:spTree>
    <p:extLst>
      <p:ext uri="{BB962C8B-B14F-4D97-AF65-F5344CB8AC3E}">
        <p14:creationId xmlns:p14="http://schemas.microsoft.com/office/powerpoint/2010/main" val="362112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504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Эскизы фартуков.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832" y="1160060"/>
            <a:ext cx="5384800" cy="4038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062" y="215237"/>
            <a:ext cx="6858000" cy="5143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181" y="2504364"/>
            <a:ext cx="6293589" cy="435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88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3706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Декоративное оформление окон.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47946" y="1446663"/>
            <a:ext cx="4105690" cy="313898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1301" y="1282889"/>
            <a:ext cx="4912274" cy="33027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820912" y="2357082"/>
            <a:ext cx="4094329" cy="445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40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Буклеты «Правила поведения в лесу»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13" y="2057400"/>
            <a:ext cx="3794078" cy="26237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856" y="1663321"/>
            <a:ext cx="5213445" cy="34119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967518" y="2275196"/>
            <a:ext cx="3425591" cy="523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14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0640" y="2828836"/>
            <a:ext cx="100736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4400" b="1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ru-RU" sz="4400" b="1" dirty="0">
                <a:latin typeface="Arial" panose="020B0604020202020204" pitchFamily="34" charset="0"/>
                <a:ea typeface="Calibri" panose="020F0502020204030204" pitchFamily="34" charset="0"/>
              </a:rPr>
              <a:t>«Труд ученика есть </a:t>
            </a:r>
            <a:br>
              <a:rPr lang="ru-RU" sz="4400" b="1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ru-RU" sz="4400" b="1" dirty="0">
                <a:latin typeface="Arial" panose="020B0604020202020204" pitchFamily="34" charset="0"/>
                <a:ea typeface="Calibri" panose="020F0502020204030204" pitchFamily="34" charset="0"/>
              </a:rPr>
              <a:t>непременно труд творческий…»</a:t>
            </a:r>
            <a:br>
              <a:rPr lang="ru-RU" sz="4400" b="1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ru-RU" sz="4400" b="1" dirty="0" smtClean="0">
                <a:latin typeface="Arial" panose="020B0604020202020204" pitchFamily="34" charset="0"/>
                <a:ea typeface="Calibri" panose="020F0502020204030204" pitchFamily="34" charset="0"/>
              </a:rPr>
              <a:t>( А. В. Луначарский)</a:t>
            </a:r>
            <a:endParaRPr lang="ru-RU" sz="4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140" y="479045"/>
            <a:ext cx="3025140" cy="375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37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Проектные работы.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41" y="1634319"/>
            <a:ext cx="3028950" cy="4038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833" y="1787857"/>
            <a:ext cx="3354222" cy="4722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4297" y="1173707"/>
            <a:ext cx="3982019" cy="517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31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Проекты «Поделки из бросового материала»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72339" y="1116046"/>
            <a:ext cx="2926080" cy="39014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288549" y="1812081"/>
            <a:ext cx="2926080" cy="3901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897" y="3596298"/>
            <a:ext cx="4262651" cy="280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40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Художественное творчество.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99" y="1622685"/>
            <a:ext cx="4253460" cy="51516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3940" y="1622685"/>
            <a:ext cx="4362138" cy="491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34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Из старой пластиковой коробки, искусственных лепестков, сухих веточек и баллончика серебренной краски получается декоративный букет.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80" y="2111991"/>
            <a:ext cx="5384800" cy="4038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304" y="1965960"/>
            <a:ext cx="5143500" cy="489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1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Используя старые компьютерные диски, коробки из-под молока, обрезков лент, подарочной бумаги и краски получается декоративный велосипед.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2204227"/>
            <a:ext cx="3901440" cy="29260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635" y="2688609"/>
            <a:ext cx="4295917" cy="38759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7484" y="1965960"/>
            <a:ext cx="4183835" cy="48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2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43000" y="716280"/>
            <a:ext cx="9872871" cy="109728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Спасибо за внимание!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721" y="1493520"/>
            <a:ext cx="3716724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83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9165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Аппликация из остатков ткани, пряжи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446" y="1597309"/>
            <a:ext cx="6125633" cy="4594225"/>
          </a:xfrm>
        </p:spPr>
      </p:pic>
    </p:spTree>
    <p:extLst>
      <p:ext uri="{BB962C8B-B14F-4D97-AF65-F5344CB8AC3E}">
        <p14:creationId xmlns:p14="http://schemas.microsoft.com/office/powerpoint/2010/main" val="316774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0953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Аппликация из картона, лоскутков ткани.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727" y="2025970"/>
            <a:ext cx="3147116" cy="4038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923" y="1319134"/>
            <a:ext cx="3029975" cy="40359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760" y="1319134"/>
            <a:ext cx="2944623" cy="34201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408" y="2025970"/>
            <a:ext cx="4596782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62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5517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Аппликация «Наряд»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76" y="1825388"/>
            <a:ext cx="5384800" cy="4038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9272" y="491319"/>
            <a:ext cx="6200633" cy="395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4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49" y="438664"/>
            <a:ext cx="5384800" cy="4038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55916" y="1174677"/>
            <a:ext cx="6098616" cy="462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9140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Альбомы с видами тканей.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5899" y="1682377"/>
            <a:ext cx="4531815" cy="356906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3554" y="1201003"/>
            <a:ext cx="5940693" cy="495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Кулинария. Технологические карты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348" y="1828800"/>
            <a:ext cx="3028950" cy="4038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4369" y="1828800"/>
            <a:ext cx="2985732" cy="300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2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116" y="451485"/>
            <a:ext cx="4038600" cy="30289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108618" y="1826837"/>
            <a:ext cx="5172502" cy="39503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924221" y="1285562"/>
            <a:ext cx="5568287" cy="390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80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763</TotalTime>
  <Words>123</Words>
  <Application>Microsoft Office PowerPoint</Application>
  <PresentationFormat>Широкоэкранный</PresentationFormat>
  <Paragraphs>26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Corbel</vt:lpstr>
      <vt:lpstr>Times New Roman</vt:lpstr>
      <vt:lpstr>Базис</vt:lpstr>
      <vt:lpstr>Презентация PowerPoint</vt:lpstr>
      <vt:lpstr>Презентация PowerPoint</vt:lpstr>
      <vt:lpstr>Аппликация из остатков ткани, пряжи</vt:lpstr>
      <vt:lpstr>Аппликация из картона, лоскутков ткани.</vt:lpstr>
      <vt:lpstr>Аппликация «Наряд»</vt:lpstr>
      <vt:lpstr>Презентация PowerPoint</vt:lpstr>
      <vt:lpstr>Альбомы с видами тканей.</vt:lpstr>
      <vt:lpstr>Кулинария. Технологические карты.</vt:lpstr>
      <vt:lpstr>Презентация PowerPoint</vt:lpstr>
      <vt:lpstr>Презентация PowerPoint</vt:lpstr>
      <vt:lpstr>Презентация PowerPoint</vt:lpstr>
      <vt:lpstr>Книжки-малышки. Сказки. Рассказы.</vt:lpstr>
      <vt:lpstr>Презентация PowerPoint</vt:lpstr>
      <vt:lpstr>Техника безопасности на рисунках детей.</vt:lpstr>
      <vt:lpstr>Проект «Интерьер»</vt:lpstr>
      <vt:lpstr>Вид из окна моей будущего дома. </vt:lpstr>
      <vt:lpstr>Эскизы фартуков.</vt:lpstr>
      <vt:lpstr>Декоративное оформление окон.</vt:lpstr>
      <vt:lpstr>Буклеты «Правила поведения в лесу»</vt:lpstr>
      <vt:lpstr>Проектные работы.</vt:lpstr>
      <vt:lpstr>Проекты «Поделки из бросового материала»</vt:lpstr>
      <vt:lpstr>Художественное творчество.</vt:lpstr>
      <vt:lpstr>Из старой пластиковой коробки, искусственных лепестков, сухих веточек и баллончика серебренной краски получается декоративный букет.</vt:lpstr>
      <vt:lpstr>Используя старые компьютерные диски, коробки из-под молока, обрезков лент, подарочной бумаги и краски получается декоративный велосипед.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Пользователь Windows</cp:lastModifiedBy>
  <cp:revision>46</cp:revision>
  <dcterms:created xsi:type="dcterms:W3CDTF">2017-04-09T09:42:32Z</dcterms:created>
  <dcterms:modified xsi:type="dcterms:W3CDTF">2022-11-13T07:52:30Z</dcterms:modified>
</cp:coreProperties>
</file>