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2" r:id="rId6"/>
    <p:sldId id="262" r:id="rId7"/>
    <p:sldId id="267" r:id="rId8"/>
    <p:sldId id="266" r:id="rId9"/>
    <p:sldId id="264" r:id="rId10"/>
    <p:sldId id="265" r:id="rId11"/>
    <p:sldId id="268" r:id="rId12"/>
    <p:sldId id="269" r:id="rId13"/>
    <p:sldId id="270" r:id="rId14"/>
    <p:sldId id="271" r:id="rId15"/>
    <p:sldId id="287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«Зимние виды спорта»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детей старшего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365104"/>
            <a:ext cx="3744416" cy="1273696"/>
          </a:xfrm>
        </p:spPr>
        <p:txBody>
          <a:bodyPr>
            <a:normAutofit lnSpcReduction="10000"/>
          </a:bodyPr>
          <a:lstStyle/>
          <a:p>
            <a:pPr algn="l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культуре:</a:t>
            </a:r>
          </a:p>
          <a:p>
            <a:pPr algn="l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Вязникова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С.Г.</a:t>
            </a:r>
          </a:p>
          <a:p>
            <a:pPr algn="l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0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Фристайл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8136904" cy="1900808"/>
          </a:xfrm>
        </p:spPr>
        <p:txBody>
          <a:bodyPr>
            <a:no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Фристайл 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горнолыжное многоборье, в которое входят: </a:t>
            </a:r>
          </a:p>
          <a:p>
            <a:pPr marL="0" indent="342900"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Акробатика, в которой лыжники делают трудные акробатические движения, находясь в воздухе;</a:t>
            </a:r>
          </a:p>
          <a:p>
            <a:pPr marL="0" indent="342900"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Могул – скоростной спуск по ухабистому склону;</a:t>
            </a:r>
          </a:p>
          <a:p>
            <a:pPr marL="0" indent="342900"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Ски-кросс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забег с препятствиями;</a:t>
            </a:r>
          </a:p>
          <a:p>
            <a:pPr marL="0" indent="342900"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Хаф-пайп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преодоление определенного участка трассы с семью определенными фигурами;</a:t>
            </a:r>
          </a:p>
          <a:p>
            <a:pPr marL="0" indent="342900" algn="just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Слоупстайл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прыжки и проскальзывания на таких деталях, как конусы, перила, трамплины и пр.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996952"/>
            <a:ext cx="5400600" cy="3428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Лыжные гонки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Лыжные гонки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—спортсмены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соревнуются по времени прохождения дистанции на специально подготовленной снежной трассе.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r="11025"/>
          <a:stretch>
            <a:fillRect/>
          </a:stretch>
        </p:blipFill>
        <p:spPr bwMode="auto">
          <a:xfrm>
            <a:off x="1475656" y="2204864"/>
            <a:ext cx="6048598" cy="382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Биатлон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Биатлон—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зимний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спорта, сочетающий лыжные гонки со стрельбой из винтовки.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11340" r="6446"/>
          <a:stretch>
            <a:fillRect/>
          </a:stretch>
        </p:blipFill>
        <p:spPr bwMode="auto">
          <a:xfrm>
            <a:off x="323528" y="1844824"/>
            <a:ext cx="4176464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636912"/>
            <a:ext cx="4619625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Прыжки с трамплина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4290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Прыжки с трамплина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это вид спорта, который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включает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себя прыжки на горных лыжах со специально оборудованных для этого трамплинов.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04864"/>
            <a:ext cx="3779912" cy="2512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36912"/>
            <a:ext cx="3810220" cy="2448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10527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Горнолыжный спорт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Горнолыжный спорт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спуск с покрытых снегом склонов на специальных лыжах.</a:t>
            </a:r>
          </a:p>
        </p:txBody>
      </p:sp>
      <p:pic>
        <p:nvPicPr>
          <p:cNvPr id="5" name="Содержимое 4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88840"/>
            <a:ext cx="5842744" cy="389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80728"/>
            <a:ext cx="7437512" cy="1224136"/>
          </a:xfrm>
        </p:spPr>
        <p:txBody>
          <a:bodyPr>
            <a:normAutofit fontScale="90000"/>
          </a:bodyPr>
          <a:lstStyle/>
          <a:p>
            <a:pPr indent="457200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Сноубординг</a:t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Сноубординг,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ид спорта , который включает в себя спуски по заснеженным склонам гор на сноуборде, который прикреплен к ногам спортсмена.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2179" t="13351" b="19981"/>
          <a:stretch>
            <a:fillRect/>
          </a:stretch>
        </p:blipFill>
        <p:spPr bwMode="auto">
          <a:xfrm>
            <a:off x="1691680" y="2276872"/>
            <a:ext cx="596418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7859216" cy="4641379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Хоккей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 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где участвуют две команды, цель которой забросить большее количество раз шайбы в ворота соперников. Игроки передают шайбу клюшками по льду.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276872"/>
            <a:ext cx="612342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Фигурное катание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844824"/>
            <a:ext cx="7056784" cy="4104457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Фигурное катание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движение на коньках под музыку, с использованием скольжения, вращения, прыжков, комбинаций шагов.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4538" r="9863"/>
          <a:stretch>
            <a:fillRect/>
          </a:stretch>
        </p:blipFill>
        <p:spPr bwMode="auto">
          <a:xfrm>
            <a:off x="4572000" y="2852936"/>
            <a:ext cx="3716961" cy="3274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7082" t="-6833" r="11743" b="-3346"/>
          <a:stretch>
            <a:fillRect/>
          </a:stretch>
        </p:blipFill>
        <p:spPr bwMode="auto">
          <a:xfrm>
            <a:off x="683568" y="2420888"/>
            <a:ext cx="3816424" cy="3282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Конькобежный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спорт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Конькобежный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спорт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бег на коньках по кругу на скорость.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88840"/>
            <a:ext cx="6109447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Шорт-трек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0"/>
            <a:ext cx="7848872" cy="4781128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endParaRPr lang="ru-RU" sz="1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Шорт-трек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вид конькобежного спорта. Это скоростной бег на коньках на короткой дорожке</a:t>
            </a:r>
            <a:r>
              <a:rPr lang="ru-RU" sz="1600" b="1" dirty="0" smtClean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76872"/>
            <a:ext cx="7255167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Санный спорт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0"/>
            <a:ext cx="7776864" cy="4525963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Санный спорт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это вид спорта 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где спортсмены соревнуются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санях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спуске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скорость по склону, покрытому снегом или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льдом.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annyy-sport_ob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348880"/>
            <a:ext cx="6058768" cy="4039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Скелетон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Скелетон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спортсмены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двухполосных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санях выполняют спуск по ледяному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жёлобу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9502" y="4293096"/>
            <a:ext cx="4774498" cy="2262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ссс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060848"/>
            <a:ext cx="4032448" cy="2959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Бобслей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Бобслей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 это такой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спорта, где спортсмены  на управляемых санях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выполняют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скоростной спуск с гор по ледяной трассе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4275007" cy="275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36912"/>
            <a:ext cx="3998644" cy="300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38541_6-p-fon-dlya-prezentatsii-zimnii-sport-6.jpg"/>
          <p:cNvPicPr>
            <a:picLocks noChangeAspect="1"/>
          </p:cNvPicPr>
          <p:nvPr/>
        </p:nvPicPr>
        <p:blipFill>
          <a:blip r:embed="rId2" cstate="print"/>
          <a:srcRect l="3538" r="3538"/>
          <a:stretch>
            <a:fillRect/>
          </a:stretch>
        </p:blipFill>
        <p:spPr>
          <a:xfrm>
            <a:off x="0" y="-1"/>
            <a:ext cx="9144000" cy="68882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Кёрлинг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Кёрлинг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спортивная игра на ледяной площадке для двух команд, которые по очереди пускают по льду снаряды по направлению мишени.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276872"/>
            <a:ext cx="6351234" cy="3572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323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«Зимние виды спорта» для детей старшего  дошкольного возраста</vt:lpstr>
      <vt:lpstr>Хоккей</vt:lpstr>
      <vt:lpstr>Фигурное катание</vt:lpstr>
      <vt:lpstr>Конькобежный спорт</vt:lpstr>
      <vt:lpstr>Шорт-трек</vt:lpstr>
      <vt:lpstr>Санный спорт</vt:lpstr>
      <vt:lpstr>Скелетон</vt:lpstr>
      <vt:lpstr>Бобслей</vt:lpstr>
      <vt:lpstr>Кёрлинг</vt:lpstr>
      <vt:lpstr>Фристайл</vt:lpstr>
      <vt:lpstr>Лыжные гонки</vt:lpstr>
      <vt:lpstr>Биатлон</vt:lpstr>
      <vt:lpstr>Прыжки с трамплина</vt:lpstr>
      <vt:lpstr>Горнолыжный спорт</vt:lpstr>
      <vt:lpstr>Сноубординг  Сноубординг, вид спорта , который включает в себя спуски по заснеженным склонам гор на сноуборде, который прикреплен к ногам спортсмена. 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Света</cp:lastModifiedBy>
  <cp:revision>195</cp:revision>
  <dcterms:modified xsi:type="dcterms:W3CDTF">2021-12-16T09:16:58Z</dcterms:modified>
</cp:coreProperties>
</file>