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0"/>
  </p:notesMasterIdLst>
  <p:sldIdLst>
    <p:sldId id="284" r:id="rId2"/>
    <p:sldId id="285" r:id="rId3"/>
    <p:sldId id="286" r:id="rId4"/>
    <p:sldId id="287" r:id="rId5"/>
    <p:sldId id="288" r:id="rId6"/>
    <p:sldId id="289" r:id="rId7"/>
    <p:sldId id="290" r:id="rId8"/>
    <p:sldId id="291" r:id="rId9"/>
    <p:sldId id="256" r:id="rId10"/>
    <p:sldId id="257" r:id="rId11"/>
    <p:sldId id="259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92" r:id="rId26"/>
    <p:sldId id="274" r:id="rId27"/>
    <p:sldId id="293" r:id="rId28"/>
    <p:sldId id="294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CCFF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6" autoAdjust="0"/>
    <p:restoredTop sz="97021" autoAdjust="0"/>
  </p:normalViewPr>
  <p:slideViewPr>
    <p:cSldViewPr>
      <p:cViewPr>
        <p:scale>
          <a:sx n="75" d="100"/>
          <a:sy n="75" d="100"/>
        </p:scale>
        <p:origin x="-16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E455E1D-131D-4819-8D4E-FAD7E4D7D664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36A8A33-3BB0-41E3-83C6-0AE74B018C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5794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370C88-3A62-4257-A651-49FDDB6F18E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F5A572-F597-4360-8FD6-65DB01278D4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019A6-7BF6-47C3-8D7C-3C3086D92EE8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C3E31-9FF6-4FBE-8E52-B18C02ADF8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693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41A91-5416-41E2-893B-2FB827000BC0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1EBBB-3713-4032-963F-9CF2C2891C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594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EA34D-C922-41E9-8DBC-82C791D11110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D97E9-E2DB-4D86-ADCA-9F9D371F1C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113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B1858-B4BF-4F2F-B356-E52A9B6ED6E7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E0990-C84B-426D-923B-9F1107CA6A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148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E746A-2F03-491A-9465-FBE77C7F97B0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C18C5-87B0-4295-AD67-2E3AD1684A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4910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81A3A-2EAA-4A6D-BBF5-340635594D48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3CC2A-90B7-4CB0-BEF6-77D5904B46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167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008BD-60FB-4693-BA47-977DA86EDFFD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67AE3-FE22-40A9-B312-0D26420716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858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3E676-A13C-4595-A340-DCADF981C4C8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04CC8-801F-42CF-B774-C9AB8941BB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044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F916C-748A-40FE-99CE-9BC3D03B18B9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5949D-8A0E-4813-9C43-29C3154543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376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D667A8-4A5D-4B8A-A760-D18B71E0249C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F083A-1DD4-46B5-8044-7BB60B76B5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047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D359F-2CAD-4E25-AA18-3A032C5643F3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A330B-02AE-4363-A8EC-C284F4C8D2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824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F4DA16D-D5A7-4CEE-9E59-5BBC7FE4AA49}" type="datetimeFigureOut">
              <a:rPr lang="ru-RU"/>
              <a:pPr>
                <a:defRPr/>
              </a:pPr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543453B-9A9F-4855-B958-88E6FC77CE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91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 ?><Relationships xmlns="http://schemas.openxmlformats.org/package/2006/relationships"><Relationship Id="rId3" Target="../media/image47.jpeg" Type="http://schemas.openxmlformats.org/officeDocument/2006/relationships/image"/><Relationship Id="rId2" Target="slide9.xml" Type="http://schemas.openxmlformats.org/officeDocument/2006/relationships/slid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 ?><Relationships xmlns="http://schemas.openxmlformats.org/package/2006/relationships"><Relationship Id="rId8" Target="../media/image8.jpeg" Type="http://schemas.openxmlformats.org/officeDocument/2006/relationships/image"/><Relationship Id="rId3" Target="../media/image3.png" Type="http://schemas.openxmlformats.org/officeDocument/2006/relationships/image"/><Relationship Id="rId7" Target="../media/image7.jpeg" Type="http://schemas.openxmlformats.org/officeDocument/2006/relationships/image"/><Relationship Id="rId12" Target="../media/image12.jpeg" Type="http://schemas.openxmlformats.org/officeDocument/2006/relationships/image"/><Relationship Id="rId2" Target="../slideLayouts/slideLayout1.xml" Type="http://schemas.openxmlformats.org/officeDocument/2006/relationships/slideLayout"/><Relationship Id="rId1" Target="file:///C:\Users\&#1061;&#1086;&#1079;&#1103;&#1080;&#1085;\Desktop\&#1087;&#1088;&#1077;&#1079;-&#1103;\&#1055;&#1077;&#1089;&#1085;&#1103;_&#1087;&#1088;&#1086;_&#1075;&#1086;&#1088;&#1086;&#1076;_&#1054;&#1088;&#1077;&#1083;.mp3" TargetMode="External" Type="http://schemas.openxmlformats.org/officeDocument/2006/relationships/audio"/><Relationship Id="rId6" Target="../media/image6.jpeg" Type="http://schemas.openxmlformats.org/officeDocument/2006/relationships/image"/><Relationship Id="rId11" Target="../media/image11.jpeg" Type="http://schemas.openxmlformats.org/officeDocument/2006/relationships/image"/><Relationship Id="rId5" Target="../media/image5.jpeg" Type="http://schemas.openxmlformats.org/officeDocument/2006/relationships/image"/><Relationship Id="rId10" Target="../media/image10.jpeg" Type="http://schemas.openxmlformats.org/officeDocument/2006/relationships/image"/><Relationship Id="rId4" Target="../media/image4.jpeg" Type="http://schemas.openxmlformats.org/officeDocument/2006/relationships/image"/><Relationship Id="rId9" Target="../media/image9.jpeg" Type="http://schemas.openxmlformats.org/officeDocument/2006/relationships/image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 ?><Relationships xmlns="http://schemas.openxmlformats.org/package/2006/relationships"><Relationship Id="rId3" Target="../media/image60.jpeg" Type="http://schemas.openxmlformats.org/officeDocument/2006/relationships/image"/><Relationship Id="rId2" Target="slide9.xml" Type="http://schemas.openxmlformats.org/officeDocument/2006/relationships/slide"/><Relationship Id="rId1" Target="../slideLayouts/slideLayout2.xml" Type="http://schemas.openxmlformats.org/officeDocument/2006/relationships/slideLayout"/></Relationships>
</file>

<file path=ppt/slides/_rels/slide24.xml.rels><?xml version="1.0" encoding="UTF-8" standalone="yes" ?><Relationships xmlns="http://schemas.openxmlformats.org/package/2006/relationships"><Relationship Id="rId3" Target="../media/image61.jpeg" Type="http://schemas.openxmlformats.org/officeDocument/2006/relationships/image"/><Relationship Id="rId2" Target="slide9.xml" Type="http://schemas.openxmlformats.org/officeDocument/2006/relationships/slide"/><Relationship Id="rId1" Target="../slideLayouts/slideLayout2.xml" Type="http://schemas.openxmlformats.org/officeDocument/2006/relationships/slideLayout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3" Type="http://schemas.openxmlformats.org/officeDocument/2006/relationships/audio" Target="file:///C:\Users\&#1061;&#1086;&#1079;&#1103;&#1080;&#1085;\Desktop\&#1087;&#1088;&#1077;&#1079;-&#1103;\&#1077;&#1077;&#1077;&#1077;\&#1056;&#1080;&#1084;&#1089;&#1082;&#1080;&#1081;-&#1050;&#1086;&#1088;&#1089;&#1072;&#1082;&#1086;&#1074;.mp3" TargetMode="External"/><Relationship Id="rId7" Type="http://schemas.openxmlformats.org/officeDocument/2006/relationships/image" Target="../media/image64.png"/><Relationship Id="rId2" Type="http://schemas.openxmlformats.org/officeDocument/2006/relationships/audio" Target="file:///C:\Users\&#1061;&#1086;&#1079;&#1103;&#1080;&#1085;\Desktop\&#1087;&#1088;&#1077;&#1079;-&#1103;\&#1077;&#1077;&#1077;&#1077;\&#1063;&#1072;&#1081;&#1082;&#1086;&#1074;&#1089;&#1082;&#1080;&#1081;.mp3" TargetMode="External"/><Relationship Id="rId1" Type="http://schemas.openxmlformats.org/officeDocument/2006/relationships/audio" Target="file:///C:\Users\&#1061;&#1086;&#1079;&#1103;&#1080;&#1085;\Desktop\&#1087;&#1088;&#1077;&#1079;-&#1103;\&#1077;&#1077;&#1077;&#1077;\&#1050;&#1072;&#1083;&#1080;&#1085;&#1085;&#1080;&#1082;&#1086;&#1074;,%20&#1075;&#1088;&#1091;&#1089;&#1090;&#1085;&#1072;&#1103;%20&#1087;&#1077;&#1089;&#1077;&#1085;&#1082;&#1072;.mp3" TargetMode="External"/><Relationship Id="rId6" Type="http://schemas.openxmlformats.org/officeDocument/2006/relationships/image" Target="../media/image63.png"/><Relationship Id="rId5" Type="http://schemas.openxmlformats.org/officeDocument/2006/relationships/image" Target="../media/image62.jpeg"/><Relationship Id="rId10" Type="http://schemas.openxmlformats.org/officeDocument/2006/relationships/image" Target="../media/image67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66.jpeg"/></Relationships>
</file>

<file path=ppt/slides/_rels/slide27.xml.rels><?xml version="1.0" encoding="UTF-8" standalone="yes" ?><Relationships xmlns="http://schemas.openxmlformats.org/package/2006/relationships"><Relationship Id="rId8" Target="../media/image74.jpeg" Type="http://schemas.openxmlformats.org/officeDocument/2006/relationships/image"/><Relationship Id="rId3" Target="../media/image69.png" Type="http://schemas.openxmlformats.org/officeDocument/2006/relationships/image"/><Relationship Id="rId7" Target="../media/image73.jpeg" Type="http://schemas.openxmlformats.org/officeDocument/2006/relationships/image"/><Relationship Id="rId2" Target="../media/image68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72.jpeg" Type="http://schemas.openxmlformats.org/officeDocument/2006/relationships/image"/><Relationship Id="rId5" Target="../media/image71.jpeg" Type="http://schemas.openxmlformats.org/officeDocument/2006/relationships/image"/><Relationship Id="rId10" Target="../media/image76.jpeg" Type="http://schemas.openxmlformats.org/officeDocument/2006/relationships/image"/><Relationship Id="rId4" Target="../media/image70.png" Type="http://schemas.openxmlformats.org/officeDocument/2006/relationships/image"/><Relationship Id="rId9" Target="../media/image75.jpeg" Type="http://schemas.openxmlformats.org/officeDocument/2006/relationships/image"/></Relationships>
</file>

<file path=ppt/slides/_rels/slide28.xml.rels><?xml version="1.0" encoding="UTF-8" standalone="yes" ?><Relationships xmlns="http://schemas.openxmlformats.org/package/2006/relationships"><Relationship Id="rId8" Target="../media/image74.jpeg" Type="http://schemas.openxmlformats.org/officeDocument/2006/relationships/image"/><Relationship Id="rId3" Target="../media/image69.png" Type="http://schemas.openxmlformats.org/officeDocument/2006/relationships/image"/><Relationship Id="rId7" Target="../media/image73.jpeg" Type="http://schemas.openxmlformats.org/officeDocument/2006/relationships/image"/><Relationship Id="rId2" Target="../media/image68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72.jpeg" Type="http://schemas.openxmlformats.org/officeDocument/2006/relationships/image"/><Relationship Id="rId5" Target="../media/image71.jpeg" Type="http://schemas.openxmlformats.org/officeDocument/2006/relationships/image"/><Relationship Id="rId10" Target="../media/image76.jpeg" Type="http://schemas.openxmlformats.org/officeDocument/2006/relationships/image"/><Relationship Id="rId4" Target="../media/image70.png" Type="http://schemas.openxmlformats.org/officeDocument/2006/relationships/image"/><Relationship Id="rId9" Target="../media/image75.jpeg" Type="http://schemas.openxmlformats.org/officeDocument/2006/relationships/image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7" Target="../media/image19.jpeg" Type="http://schemas.openxmlformats.org/officeDocument/2006/relationships/image"/><Relationship Id="rId2" Target="../media/image14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8.jpeg" Type="http://schemas.openxmlformats.org/officeDocument/2006/relationships/image"/><Relationship Id="rId5" Target="../media/image17.jpeg" Type="http://schemas.openxmlformats.org/officeDocument/2006/relationships/image"/><Relationship Id="rId4" Target="../media/image16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21.jpeg" Type="http://schemas.openxmlformats.org/officeDocument/2006/relationships/image"/><Relationship Id="rId2" Target="../media/image20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24.jpeg" Type="http://schemas.openxmlformats.org/officeDocument/2006/relationships/image"/><Relationship Id="rId5" Target="../media/image23.jpeg" Type="http://schemas.openxmlformats.org/officeDocument/2006/relationships/image"/><Relationship Id="rId4" Target="../media/image22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26.jpeg" Type="http://schemas.openxmlformats.org/officeDocument/2006/relationships/image"/><Relationship Id="rId2" Target="../media/image25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27.jpeg" Type="http://schemas.openxmlformats.org/officeDocument/2006/relationships/image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61;&#1086;&#1079;&#1103;&#1080;&#1085;\Desktop\&#1087;&#1088;&#1077;&#1079;-&#1103;\dinamit-s_chego_nachinaetsja_rodina.mp3" TargetMode="External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 ?><Relationships xmlns="http://schemas.openxmlformats.org/package/2006/relationships"><Relationship Id="rId8" Target="slide15.xml" Type="http://schemas.openxmlformats.org/officeDocument/2006/relationships/slide"/><Relationship Id="rId13" Target="slide20.xml" Type="http://schemas.openxmlformats.org/officeDocument/2006/relationships/slide"/><Relationship Id="rId18" Target="slide9.xml" Type="http://schemas.openxmlformats.org/officeDocument/2006/relationships/slide"/><Relationship Id="rId26" Target="../media/image39.jpeg" Type="http://schemas.openxmlformats.org/officeDocument/2006/relationships/image"/><Relationship Id="rId3" Target="slide10.xml" Type="http://schemas.openxmlformats.org/officeDocument/2006/relationships/slide"/><Relationship Id="rId21" Target="../media/image34.jpeg" Type="http://schemas.openxmlformats.org/officeDocument/2006/relationships/image"/><Relationship Id="rId7" Target="slide14.xml" Type="http://schemas.openxmlformats.org/officeDocument/2006/relationships/slide"/><Relationship Id="rId12" Target="slide19.xml" Type="http://schemas.openxmlformats.org/officeDocument/2006/relationships/slide"/><Relationship Id="rId17" Target="slide24.xml" Type="http://schemas.openxmlformats.org/officeDocument/2006/relationships/slide"/><Relationship Id="rId25" Target="../media/image38.jpeg" Type="http://schemas.openxmlformats.org/officeDocument/2006/relationships/image"/><Relationship Id="rId33" Target="../media/image46.jpeg" Type="http://schemas.openxmlformats.org/officeDocument/2006/relationships/image"/><Relationship Id="rId2" Target="../media/image31.jpeg" Type="http://schemas.openxmlformats.org/officeDocument/2006/relationships/image"/><Relationship Id="rId16" Target="slide23.xml" Type="http://schemas.openxmlformats.org/officeDocument/2006/relationships/slide"/><Relationship Id="rId20" Target="../media/image33.jpeg" Type="http://schemas.openxmlformats.org/officeDocument/2006/relationships/image"/><Relationship Id="rId29" Target="../media/image42.jpeg" Type="http://schemas.openxmlformats.org/officeDocument/2006/relationships/image"/><Relationship Id="rId1" Target="../slideLayouts/slideLayout1.xml" Type="http://schemas.openxmlformats.org/officeDocument/2006/relationships/slideLayout"/><Relationship Id="rId6" Target="slide13.xml" Type="http://schemas.openxmlformats.org/officeDocument/2006/relationships/slide"/><Relationship Id="rId11" Target="slide18.xml" Type="http://schemas.openxmlformats.org/officeDocument/2006/relationships/slide"/><Relationship Id="rId24" Target="../media/image37.jpeg" Type="http://schemas.openxmlformats.org/officeDocument/2006/relationships/image"/><Relationship Id="rId32" Target="../media/image45.jpeg" Type="http://schemas.openxmlformats.org/officeDocument/2006/relationships/image"/><Relationship Id="rId5" Target="slide12.xml" Type="http://schemas.openxmlformats.org/officeDocument/2006/relationships/slide"/><Relationship Id="rId15" Target="slide22.xml" Type="http://schemas.openxmlformats.org/officeDocument/2006/relationships/slide"/><Relationship Id="rId23" Target="../media/image36.jpeg" Type="http://schemas.openxmlformats.org/officeDocument/2006/relationships/image"/><Relationship Id="rId28" Target="../media/image41.jpeg" Type="http://schemas.openxmlformats.org/officeDocument/2006/relationships/image"/><Relationship Id="rId10" Target="slide17.xml" Type="http://schemas.openxmlformats.org/officeDocument/2006/relationships/slide"/><Relationship Id="rId19" Target="../media/image32.jpeg" Type="http://schemas.openxmlformats.org/officeDocument/2006/relationships/image"/><Relationship Id="rId31" Target="../media/image44.jpeg" Type="http://schemas.openxmlformats.org/officeDocument/2006/relationships/image"/><Relationship Id="rId4" Target="slide11.xml" Type="http://schemas.openxmlformats.org/officeDocument/2006/relationships/slide"/><Relationship Id="rId9" Target="slide16.xml" Type="http://schemas.openxmlformats.org/officeDocument/2006/relationships/slide"/><Relationship Id="rId14" Target="slide21.xml" Type="http://schemas.openxmlformats.org/officeDocument/2006/relationships/slide"/><Relationship Id="rId22" Target="../media/image35.jpeg" Type="http://schemas.openxmlformats.org/officeDocument/2006/relationships/image"/><Relationship Id="rId27" Target="../media/image40.jpeg" Type="http://schemas.openxmlformats.org/officeDocument/2006/relationships/image"/><Relationship Id="rId30" Target="../media/image43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5" descr="1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3"/>
          <p:cNvSpPr txBox="1">
            <a:spLocks/>
          </p:cNvSpPr>
          <p:nvPr/>
        </p:nvSpPr>
        <p:spPr>
          <a:xfrm>
            <a:off x="2286000" y="0"/>
            <a:ext cx="6858000" cy="928688"/>
          </a:xfrm>
          <a:prstGeom prst="rect">
            <a:avLst/>
          </a:prstGeom>
        </p:spPr>
        <p:txBody>
          <a:bodyPr anchor="ctr">
            <a:normAutofit fontScale="900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u="sng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Классный час </a:t>
            </a:r>
            <a:r>
              <a:rPr lang="ru-RU" sz="36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36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</a:br>
            <a:r>
              <a:rPr lang="ru-RU" sz="36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«Орел вчера, сегодня, завтра»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786063" y="5500688"/>
            <a:ext cx="3571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800">
                <a:solidFill>
                  <a:schemeClr val="bg1"/>
                </a:solidFill>
                <a:latin typeface="Times New Roman" pitchFamily="18" charset="0"/>
              </a:rPr>
              <a:t>Краеведческий музей</a:t>
            </a:r>
          </a:p>
        </p:txBody>
      </p:sp>
      <p:pic>
        <p:nvPicPr>
          <p:cNvPr id="26625" name="Picture 1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313" y="428625"/>
            <a:ext cx="638175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photo39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142875"/>
            <a:ext cx="5715000" cy="521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071688" y="5429250"/>
            <a:ext cx="42640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3600">
                <a:solidFill>
                  <a:schemeClr val="bg1"/>
                </a:solidFill>
                <a:latin typeface="Times New Roman" pitchFamily="18" charset="0"/>
              </a:rPr>
              <a:t>Театр юного зрителя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hoto8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313" y="714375"/>
            <a:ext cx="6643687" cy="442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214438" y="5214938"/>
            <a:ext cx="70135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800">
                <a:solidFill>
                  <a:schemeClr val="bg1"/>
                </a:solidFill>
                <a:latin typeface="Franklin Gothic Demi Cond" pitchFamily="34" charset="0"/>
              </a:rPr>
              <a:t>Драматический театр им. И.С.Тургенева.</a:t>
            </a:r>
            <a:endParaRPr lang="ru-RU" sz="280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Мои документы\Загрузки\photo_38_3799_big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25" y="214313"/>
            <a:ext cx="3571875" cy="499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14563" y="5357813"/>
            <a:ext cx="46799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3200">
                <a:solidFill>
                  <a:schemeClr val="bg1"/>
                </a:solidFill>
                <a:latin typeface="Times New Roman" pitchFamily="18" charset="0"/>
              </a:rPr>
              <a:t>Памятник И.С. Тургеневу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Мои документы\Загрузки\42019225_pamyatnik_leskovu2big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714375"/>
            <a:ext cx="6096000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357438" y="5286375"/>
            <a:ext cx="4318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3200">
                <a:solidFill>
                  <a:schemeClr val="bg1"/>
                </a:solidFill>
                <a:latin typeface="Times New Roman" pitchFamily="18" charset="0"/>
              </a:rPr>
              <a:t>Памятник Н.С. Лескову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Мои документы\Загрузки\0034_04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5" y="428625"/>
            <a:ext cx="5934075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908175" y="4500563"/>
            <a:ext cx="54006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3200">
                <a:solidFill>
                  <a:schemeClr val="bg1"/>
                </a:solidFill>
                <a:latin typeface="Times New Roman" pitchFamily="18" charset="0"/>
              </a:rPr>
              <a:t>Памятник Л.Н Гуртьеву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357563" y="5072063"/>
            <a:ext cx="3155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3200">
                <a:solidFill>
                  <a:schemeClr val="bg1"/>
                </a:solidFill>
                <a:latin typeface="Times New Roman" pitchFamily="18" charset="0"/>
              </a:rPr>
              <a:t>Сквер Танкистов</a:t>
            </a:r>
          </a:p>
        </p:txBody>
      </p:sp>
      <p:pic>
        <p:nvPicPr>
          <p:cNvPr id="1026" name="Picture 2" descr="C:\Documents and Settings\Admin\Мои документы\1520798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200025"/>
            <a:ext cx="6715125" cy="451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hoto70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813" y="571500"/>
            <a:ext cx="5500687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500313" y="5500688"/>
            <a:ext cx="47402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3200">
                <a:solidFill>
                  <a:schemeClr val="bg1"/>
                </a:solidFill>
                <a:latin typeface="Times New Roman" pitchFamily="18" charset="0"/>
              </a:rPr>
              <a:t>Железнодорожный вокзал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photo77(2)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0"/>
            <a:ext cx="44958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000250" y="5857875"/>
            <a:ext cx="52863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2400">
                <a:solidFill>
                  <a:schemeClr val="bg1"/>
                </a:solidFill>
              </a:rPr>
              <a:t>Кафедральный собор </a:t>
            </a:r>
          </a:p>
          <a:p>
            <a:pPr algn="ctr" eaLnBrk="1" hangingPunct="1"/>
            <a:r>
              <a:rPr lang="ru-RU" sz="2400">
                <a:solidFill>
                  <a:schemeClr val="bg1"/>
                </a:solidFill>
              </a:rPr>
              <a:t>Ахтырской иконы Божией Матери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Мои документы\Загрузки\Oryol2005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313" y="285750"/>
            <a:ext cx="4143375" cy="552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500313" y="5903913"/>
            <a:ext cx="4643437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2800">
                <a:solidFill>
                  <a:schemeClr val="bg1"/>
                </a:solidFill>
                <a:latin typeface="Times New Roman" pitchFamily="18" charset="0"/>
              </a:rPr>
              <a:t>Стелла на месте основания города в честь 400-летия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Песня_про_город_Орел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9525" y="6613525"/>
            <a:ext cx="2444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15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23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 descr="5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 descr="4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 descr="8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11" descr="13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12" descr="24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13" descr="25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Рисунок 14" descr="26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187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7" presetClass="entr" presetSubtype="4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2" presetClass="entr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5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5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nodeType="withEffect">
                                  <p:stCondLst>
                                    <p:cond delay="2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8" fill="hold" nodeType="withEffect">
                                  <p:stCondLst>
                                    <p:cond delay="28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7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0" presetClass="entr" presetSubtype="0" decel="100000" fill="hold" nodeType="withEffect">
                                  <p:stCondLst>
                                    <p:cond delay="3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nodeType="withEffect">
                                  <p:stCondLst>
                                    <p:cond delay="38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5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5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nodeType="withEffect">
                                  <p:stCondLst>
                                    <p:cond delay="43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8" presetClass="entr" presetSubtype="32" fill="hold" nodeType="withEffect">
                                  <p:stCondLst>
                                    <p:cond delay="49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3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4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Мои документы\Загрузки\03_car_origin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214313"/>
            <a:ext cx="7505700" cy="564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071688" y="5929313"/>
            <a:ext cx="43799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3200">
                <a:solidFill>
                  <a:schemeClr val="bg1"/>
                </a:solidFill>
                <a:latin typeface="Times New Roman" pitchFamily="18" charset="0"/>
              </a:rPr>
              <a:t>Памятник металлургам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Мои документы\Загрузки\DvorGn2med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285750"/>
            <a:ext cx="6286500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643188" y="5214938"/>
            <a:ext cx="38846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3600">
                <a:solidFill>
                  <a:schemeClr val="bg1"/>
                </a:solidFill>
                <a:latin typeface="Times New Roman" pitchFamily="18" charset="0"/>
              </a:rPr>
              <a:t>Дворянское гнездо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Мои документы\Загрузки\DSC09893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85750"/>
            <a:ext cx="6953250" cy="521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857500" y="5643563"/>
            <a:ext cx="459263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800">
                <a:solidFill>
                  <a:schemeClr val="bg1"/>
                </a:solidFill>
                <a:latin typeface="Times New Roman" pitchFamily="18" charset="0"/>
              </a:rPr>
              <a:t>Памятник Н.Н. Поликарпову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928938" y="5500688"/>
            <a:ext cx="46974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3600">
                <a:solidFill>
                  <a:schemeClr val="bg1"/>
                </a:solidFill>
                <a:latin typeface="Times New Roman" pitchFamily="18" charset="0"/>
              </a:rPr>
              <a:t>Памятник И.А. Бунину</a:t>
            </a:r>
          </a:p>
        </p:txBody>
      </p:sp>
      <p:pic>
        <p:nvPicPr>
          <p:cNvPr id="12289" name="Picture 1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428625"/>
            <a:ext cx="6572250" cy="493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86000" y="5643563"/>
            <a:ext cx="518318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3200">
                <a:solidFill>
                  <a:schemeClr val="bg1"/>
                </a:solidFill>
                <a:latin typeface="Times New Roman" pitchFamily="18" charset="0"/>
              </a:rPr>
              <a:t>Памятник В.С. Калинникову</a:t>
            </a:r>
          </a:p>
        </p:txBody>
      </p:sp>
      <p:pic>
        <p:nvPicPr>
          <p:cNvPr id="11266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57188"/>
            <a:ext cx="6858000" cy="514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dirty="0">
                <a:solidFill>
                  <a:schemeClr val="bg1"/>
                </a:solidFill>
                <a:latin typeface="+mj-lt"/>
                <a:ea typeface="GulimChe" pitchFamily="49" charset="-127"/>
              </a:rPr>
              <a:t>Литературная страничка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0" y="1357313"/>
            <a:ext cx="3071813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ru-RU" sz="1600" b="1">
                <a:solidFill>
                  <a:srgbClr val="444444"/>
                </a:solidFill>
                <a:ea typeface="Times New Roman" pitchFamily="18" charset="0"/>
                <a:cs typeface="Arial" pitchFamily="34" charset="0"/>
              </a:rPr>
              <a:t>Мама спит, она устала…</a:t>
            </a:r>
            <a:br>
              <a:rPr lang="ru-RU" sz="1600" b="1">
                <a:solidFill>
                  <a:srgbClr val="444444"/>
                </a:solidFill>
                <a:ea typeface="Times New Roman" pitchFamily="18" charset="0"/>
                <a:cs typeface="Arial" pitchFamily="34" charset="0"/>
              </a:rPr>
            </a:br>
            <a:r>
              <a:rPr lang="ru-RU" sz="1600" b="1">
                <a:solidFill>
                  <a:srgbClr val="444444"/>
                </a:solidFill>
                <a:ea typeface="Times New Roman" pitchFamily="18" charset="0"/>
                <a:cs typeface="Arial" pitchFamily="34" charset="0"/>
              </a:rPr>
              <a:t>Ну и я играть не стала!</a:t>
            </a:r>
            <a:br>
              <a:rPr lang="ru-RU" sz="1600" b="1">
                <a:solidFill>
                  <a:srgbClr val="444444"/>
                </a:solidFill>
                <a:ea typeface="Times New Roman" pitchFamily="18" charset="0"/>
                <a:cs typeface="Arial" pitchFamily="34" charset="0"/>
              </a:rPr>
            </a:br>
            <a:r>
              <a:rPr lang="ru-RU" sz="1600" b="1">
                <a:solidFill>
                  <a:srgbClr val="444444"/>
                </a:solidFill>
                <a:ea typeface="Times New Roman" pitchFamily="18" charset="0"/>
                <a:cs typeface="Arial" pitchFamily="34" charset="0"/>
              </a:rPr>
              <a:t>Я волчка не завожу,</a:t>
            </a:r>
            <a:br>
              <a:rPr lang="ru-RU" sz="1600" b="1">
                <a:solidFill>
                  <a:srgbClr val="444444"/>
                </a:solidFill>
                <a:ea typeface="Times New Roman" pitchFamily="18" charset="0"/>
                <a:cs typeface="Arial" pitchFamily="34" charset="0"/>
              </a:rPr>
            </a:br>
            <a:r>
              <a:rPr lang="ru-RU" sz="1600" b="1">
                <a:solidFill>
                  <a:srgbClr val="444444"/>
                </a:solidFill>
                <a:ea typeface="Times New Roman" pitchFamily="18" charset="0"/>
                <a:cs typeface="Arial" pitchFamily="34" charset="0"/>
              </a:rPr>
              <a:t>А уселась и сижу.</a:t>
            </a:r>
            <a:endParaRPr lang="ru-RU" sz="1600" b="1">
              <a:solidFill>
                <a:srgbClr val="FFFFFF"/>
              </a:solidFill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00063" y="2500313"/>
            <a:ext cx="16049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>
                <a:solidFill>
                  <a:schemeClr val="bg1"/>
                </a:solidFill>
              </a:rPr>
              <a:t>Е. Благинина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5286375" y="1428750"/>
            <a:ext cx="321468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ru-RU" sz="1600" b="1">
                <a:solidFill>
                  <a:srgbClr val="000000"/>
                </a:solidFill>
                <a:cs typeface="Times New Roman" pitchFamily="18" charset="0"/>
              </a:rPr>
              <a:t>Я пришел к тебе с приветом,</a:t>
            </a:r>
            <a:br>
              <a:rPr lang="ru-RU" sz="1600" b="1">
                <a:solidFill>
                  <a:srgbClr val="000000"/>
                </a:solidFill>
                <a:cs typeface="Times New Roman" pitchFamily="18" charset="0"/>
              </a:rPr>
            </a:br>
            <a:r>
              <a:rPr lang="ru-RU" sz="1600" b="1">
                <a:solidFill>
                  <a:srgbClr val="000000"/>
                </a:solidFill>
                <a:cs typeface="Times New Roman" pitchFamily="18" charset="0"/>
              </a:rPr>
              <a:t>Рассказать, что солнце встало,</a:t>
            </a:r>
            <a:br>
              <a:rPr lang="ru-RU" sz="1600" b="1">
                <a:solidFill>
                  <a:srgbClr val="000000"/>
                </a:solidFill>
                <a:cs typeface="Times New Roman" pitchFamily="18" charset="0"/>
              </a:rPr>
            </a:br>
            <a:r>
              <a:rPr lang="ru-RU" sz="1600" b="1">
                <a:solidFill>
                  <a:srgbClr val="000000"/>
                </a:solidFill>
                <a:cs typeface="Times New Roman" pitchFamily="18" charset="0"/>
              </a:rPr>
              <a:t>Что оно горячим светом</a:t>
            </a:r>
            <a:br>
              <a:rPr lang="ru-RU" sz="1600" b="1">
                <a:solidFill>
                  <a:srgbClr val="000000"/>
                </a:solidFill>
                <a:cs typeface="Times New Roman" pitchFamily="18" charset="0"/>
              </a:rPr>
            </a:br>
            <a:r>
              <a:rPr lang="ru-RU" sz="1600" b="1">
                <a:solidFill>
                  <a:srgbClr val="000000"/>
                </a:solidFill>
                <a:cs typeface="Times New Roman" pitchFamily="18" charset="0"/>
              </a:rPr>
              <a:t>По листам затрепетало;</a:t>
            </a:r>
            <a:endParaRPr lang="ru-RU" sz="1600" b="1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7072313" y="2786063"/>
            <a:ext cx="8683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>
                <a:solidFill>
                  <a:schemeClr val="bg1"/>
                </a:solidFill>
              </a:rPr>
              <a:t>А. Фет</a:t>
            </a: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2571750" y="2786063"/>
            <a:ext cx="2949575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ru-RU" sz="1600" b="1">
                <a:solidFill>
                  <a:srgbClr val="000000"/>
                </a:solidFill>
                <a:cs typeface="Times New Roman" pitchFamily="18" charset="0"/>
              </a:rPr>
              <a:t>Зима недаром злится,</a:t>
            </a:r>
            <a:br>
              <a:rPr lang="ru-RU" sz="1600" b="1">
                <a:solidFill>
                  <a:srgbClr val="000000"/>
                </a:solidFill>
                <a:cs typeface="Times New Roman" pitchFamily="18" charset="0"/>
              </a:rPr>
            </a:br>
            <a:r>
              <a:rPr lang="ru-RU" sz="1600" b="1">
                <a:solidFill>
                  <a:srgbClr val="000000"/>
                </a:solidFill>
                <a:cs typeface="Times New Roman" pitchFamily="18" charset="0"/>
              </a:rPr>
              <a:t>Прошла ее пора -</a:t>
            </a:r>
            <a:br>
              <a:rPr lang="ru-RU" sz="1600" b="1">
                <a:solidFill>
                  <a:srgbClr val="000000"/>
                </a:solidFill>
                <a:cs typeface="Times New Roman" pitchFamily="18" charset="0"/>
              </a:rPr>
            </a:br>
            <a:r>
              <a:rPr lang="ru-RU" sz="1600" b="1">
                <a:solidFill>
                  <a:srgbClr val="000000"/>
                </a:solidFill>
                <a:cs typeface="Times New Roman" pitchFamily="18" charset="0"/>
              </a:rPr>
              <a:t>Весна в окно стучится</a:t>
            </a:r>
            <a:br>
              <a:rPr lang="ru-RU" sz="1600" b="1">
                <a:solidFill>
                  <a:srgbClr val="000000"/>
                </a:solidFill>
                <a:cs typeface="Times New Roman" pitchFamily="18" charset="0"/>
              </a:rPr>
            </a:br>
            <a:r>
              <a:rPr lang="ru-RU" sz="1600" b="1">
                <a:solidFill>
                  <a:srgbClr val="000000"/>
                </a:solidFill>
                <a:cs typeface="Times New Roman" pitchFamily="18" charset="0"/>
              </a:rPr>
              <a:t> И гонит со двора.</a:t>
            </a:r>
            <a:endParaRPr lang="ru-RU" sz="1600" b="1">
              <a:solidFill>
                <a:srgbClr val="FFFFFF"/>
              </a:solidFill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857625" y="3857625"/>
            <a:ext cx="12636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>
                <a:solidFill>
                  <a:schemeClr val="bg1"/>
                </a:solidFill>
              </a:rPr>
              <a:t>Ф. Тютчев</a:t>
            </a: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3929063" y="4357688"/>
            <a:ext cx="45720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1600" b="1">
                <a:solidFill>
                  <a:schemeClr val="bg1"/>
                </a:solidFill>
              </a:rPr>
              <a:t>Я глянул вдоль аллеи и увидел молодого воробья с желтизной около клюва и пухом на голове. Он упал из гнезда (ветер сильно качал березы аллеи) и сидел неподвижно, беспомощно растопырив едва прораставшие крылышки.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286500" y="6072188"/>
            <a:ext cx="14366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>
                <a:solidFill>
                  <a:schemeClr val="bg1"/>
                </a:solidFill>
              </a:rPr>
              <a:t>И. Тургенев</a:t>
            </a: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0" y="4286250"/>
            <a:ext cx="37861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</a:rPr>
              <a:t>Лес, точно терем расписной, </a:t>
            </a:r>
            <a:br>
              <a:rPr lang="ru-RU" b="1">
                <a:solidFill>
                  <a:schemeClr val="bg1"/>
                </a:solidFill>
              </a:rPr>
            </a:br>
            <a:r>
              <a:rPr lang="ru-RU" b="1">
                <a:solidFill>
                  <a:schemeClr val="bg1"/>
                </a:solidFill>
              </a:rPr>
              <a:t>Лиловый, золотой, багряный, </a:t>
            </a:r>
            <a:br>
              <a:rPr lang="ru-RU" b="1">
                <a:solidFill>
                  <a:schemeClr val="bg1"/>
                </a:solidFill>
              </a:rPr>
            </a:br>
            <a:r>
              <a:rPr lang="ru-RU" b="1">
                <a:solidFill>
                  <a:schemeClr val="bg1"/>
                </a:solidFill>
              </a:rPr>
              <a:t>Веселой, пестрою стеной </a:t>
            </a:r>
            <a:br>
              <a:rPr lang="ru-RU" b="1">
                <a:solidFill>
                  <a:schemeClr val="bg1"/>
                </a:solidFill>
              </a:rPr>
            </a:br>
            <a:r>
              <a:rPr lang="ru-RU" b="1">
                <a:solidFill>
                  <a:schemeClr val="bg1"/>
                </a:solidFill>
              </a:rPr>
              <a:t>Стоит над светлою поляной. 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857375" y="5572125"/>
            <a:ext cx="1127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>
                <a:solidFill>
                  <a:schemeClr val="bg1"/>
                </a:solidFill>
              </a:rPr>
              <a:t>И. Бунин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14480" y="1428736"/>
            <a:ext cx="4609916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Музыкальная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шкатулка</a:t>
            </a:r>
            <a:endParaRPr lang="ru-RU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+mn-lt"/>
            </a:endParaRPr>
          </a:p>
        </p:txBody>
      </p:sp>
      <p:pic>
        <p:nvPicPr>
          <p:cNvPr id="7170" name="Picture 2" descr="C:\Documents and Settings\Admin\Мои документы\Загрузки\1264924743_fr-images-coloriages-colorier-photo-no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2428875"/>
            <a:ext cx="1319213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:\Documents and Settings\Admin\Мои документы\Загрузки\1264924743_fr-images-coloriages-colorier-photo-no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2428875"/>
            <a:ext cx="1319213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 descr="C:\Documents and Settings\Admin\Мои документы\Загрузки\post-189274-1262632104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0"/>
            <a:ext cx="1951037" cy="171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C:\Documents and Settings\Admin\Мои документы\Загрузки\post-189274-1262632104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0"/>
            <a:ext cx="1951038" cy="171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 descr="C:\Documents and Settings\Admin\Мои документы\Загрузки\tchaikovsky_2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3484563"/>
            <a:ext cx="2571750" cy="337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 descr="C:\Documents and Settings\Admin\Мои документы\Загрузки\rimsky_korsakov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3500438"/>
            <a:ext cx="2482850" cy="335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7" descr="C:\Documents and Settings\Admin\Мои документы\Загрузки\kalinnikov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3500438"/>
            <a:ext cx="2357437" cy="335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571625" y="3357563"/>
            <a:ext cx="16430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>
                <a:solidFill>
                  <a:srgbClr val="FFFF00"/>
                </a:solidFill>
                <a:latin typeface="Times New Roman" pitchFamily="18" charset="0"/>
              </a:rPr>
              <a:t>«Щелкунчик»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443663" y="3644900"/>
            <a:ext cx="21224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>
                <a:solidFill>
                  <a:srgbClr val="FFFF00"/>
                </a:solidFill>
                <a:latin typeface="Times New Roman" pitchFamily="18" charset="0"/>
              </a:rPr>
              <a:t>«Грустная песенка»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427538" y="3644900"/>
            <a:ext cx="17065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>
                <a:solidFill>
                  <a:srgbClr val="FFFF00"/>
                </a:solidFill>
                <a:latin typeface="Times New Roman" pitchFamily="18" charset="0"/>
              </a:rPr>
              <a:t>«Полет шмеля»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763713" y="6491288"/>
            <a:ext cx="184943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>
                <a:solidFill>
                  <a:srgbClr val="FFFF00"/>
                </a:solidFill>
                <a:latin typeface="Times New Roman" pitchFamily="18" charset="0"/>
              </a:rPr>
              <a:t>Чайковский П.И.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6516688" y="6491288"/>
            <a:ext cx="1793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>
                <a:solidFill>
                  <a:srgbClr val="FFFF00"/>
                </a:solidFill>
                <a:latin typeface="Times New Roman" pitchFamily="18" charset="0"/>
              </a:rPr>
              <a:t>КалинниковВ.С.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140200" y="6308725"/>
            <a:ext cx="23082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>
                <a:solidFill>
                  <a:srgbClr val="FFFF00"/>
                </a:solidFill>
                <a:latin typeface="Times New Roman" pitchFamily="18" charset="0"/>
              </a:rPr>
              <a:t>Римский-Корсаков Н.</a:t>
            </a:r>
          </a:p>
        </p:txBody>
      </p:sp>
      <p:pic>
        <p:nvPicPr>
          <p:cNvPr id="14" name="Калинников, грустная песен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44" name="Чайковский.mp3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45" name="Римский-Корсаков.mp3">
            <a:hlinkClick r:id="" action="ppaction://media"/>
          </p:cNvPr>
          <p:cNvPicPr>
            <a:picLocks noRot="1" noChangeAspect="1" noChangeArrowheads="1"/>
          </p:cNvPicPr>
          <p:nvPr>
            <a:audioFile r:link="rId3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8" dur="2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22222E-6 L -0.70973 -0.3937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66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486" y="-19699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22222E-6 L -0.20225 -0.36227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22" y="-18125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22222E-6 L -0.48125 -0.35185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266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62" y="-17593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 nodeType="clickPar">
                      <p:stCondLst>
                        <p:cond delay="0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7" dur="94939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10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266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 nodeType="clickPar">
                      <p:stCondLst>
                        <p:cond delay="0"/>
                      </p:stCondLst>
                      <p:childTnLst>
                        <p:par>
                          <p:cTn id="1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3" dur="124473" fill="hold"/>
                                        <p:tgtEl>
                                          <p:spTgt spid="266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44"/>
                  </p:tgtEl>
                </p:cond>
              </p:nextCondLst>
            </p:seq>
            <p:audio>
              <p:cMediaNode>
                <p:cTn id="1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644"/>
                </p:tgtEl>
              </p:cMediaNode>
            </p:audio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266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 nodeType="clickPar">
                      <p:stCondLst>
                        <p:cond delay="0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9" dur="84800" fill="hold"/>
                                        <p:tgtEl>
                                          <p:spTgt spid="266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45"/>
                  </p:tgtEl>
                </p:cond>
              </p:nextCondLst>
            </p:seq>
            <p:audio>
              <p:cMediaNode>
                <p:cTn id="1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645"/>
                </p:tgtEl>
              </p:cMediaNode>
            </p:audio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9" descr="залегощ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38" y="0"/>
            <a:ext cx="1643062" cy="213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Picture 7" descr="новосил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0"/>
            <a:ext cx="1643063" cy="226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6" descr="дмитровск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57375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5" descr="мценск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43438"/>
            <a:ext cx="2082800" cy="22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4" descr="орел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8" y="2286000"/>
            <a:ext cx="180657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3" name="Picture 3" descr="болхов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988" y="4572000"/>
            <a:ext cx="2005012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4" name="Picture 2" descr="кромы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38" y="4572000"/>
            <a:ext cx="174625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5" name="Picture 1" descr="ливны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4572000"/>
            <a:ext cx="185737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6" name="Picture 8" descr="малоарх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0"/>
            <a:ext cx="1785937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7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9" descr="залегощ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38" y="0"/>
            <a:ext cx="1643062" cy="213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7" descr="новосил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0"/>
            <a:ext cx="1643063" cy="226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6" descr="дмитровск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57375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5" descr="мценск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43438"/>
            <a:ext cx="2082800" cy="22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4" descr="орел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8" y="2286000"/>
            <a:ext cx="180657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Picture 3" descr="болхов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988" y="4572000"/>
            <a:ext cx="2005012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8" name="Picture 2" descr="кромы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38" y="4572000"/>
            <a:ext cx="174625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9" name="Picture 1" descr="ливны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4572000"/>
            <a:ext cx="185737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0" name="Picture 8" descr="малоарх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0"/>
            <a:ext cx="1785937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1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732" name="TextBox 11"/>
          <p:cNvSpPr txBox="1">
            <a:spLocks noChangeArrowheads="1"/>
          </p:cNvSpPr>
          <p:nvPr/>
        </p:nvSpPr>
        <p:spPr bwMode="auto">
          <a:xfrm>
            <a:off x="0" y="2357438"/>
            <a:ext cx="10747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>
                <a:solidFill>
                  <a:schemeClr val="bg1"/>
                </a:solidFill>
              </a:rPr>
              <a:t>Дмитровск</a:t>
            </a:r>
          </a:p>
        </p:txBody>
      </p:sp>
      <p:sp>
        <p:nvSpPr>
          <p:cNvPr id="30733" name="TextBox 12"/>
          <p:cNvSpPr txBox="1">
            <a:spLocks noChangeArrowheads="1"/>
          </p:cNvSpPr>
          <p:nvPr/>
        </p:nvSpPr>
        <p:spPr bwMode="auto">
          <a:xfrm>
            <a:off x="2214563" y="2286000"/>
            <a:ext cx="9953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>
                <a:solidFill>
                  <a:schemeClr val="bg1"/>
                </a:solidFill>
              </a:rPr>
              <a:t>Новосиль</a:t>
            </a:r>
          </a:p>
        </p:txBody>
      </p:sp>
      <p:sp>
        <p:nvSpPr>
          <p:cNvPr id="30734" name="TextBox 13"/>
          <p:cNvSpPr txBox="1">
            <a:spLocks noChangeArrowheads="1"/>
          </p:cNvSpPr>
          <p:nvPr/>
        </p:nvSpPr>
        <p:spPr bwMode="auto">
          <a:xfrm>
            <a:off x="5357813" y="2286000"/>
            <a:ext cx="16446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>
                <a:solidFill>
                  <a:schemeClr val="bg1"/>
                </a:solidFill>
              </a:rPr>
              <a:t>Малоархангельск</a:t>
            </a:r>
          </a:p>
        </p:txBody>
      </p:sp>
      <p:sp>
        <p:nvSpPr>
          <p:cNvPr id="30735" name="TextBox 14"/>
          <p:cNvSpPr txBox="1">
            <a:spLocks noChangeArrowheads="1"/>
          </p:cNvSpPr>
          <p:nvPr/>
        </p:nvSpPr>
        <p:spPr bwMode="auto">
          <a:xfrm>
            <a:off x="7715250" y="2143125"/>
            <a:ext cx="9985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>
                <a:solidFill>
                  <a:schemeClr val="bg1"/>
                </a:solidFill>
              </a:rPr>
              <a:t>Залегощь</a:t>
            </a:r>
          </a:p>
        </p:txBody>
      </p:sp>
      <p:sp>
        <p:nvSpPr>
          <p:cNvPr id="30736" name="TextBox 15"/>
          <p:cNvSpPr txBox="1">
            <a:spLocks noChangeArrowheads="1"/>
          </p:cNvSpPr>
          <p:nvPr/>
        </p:nvSpPr>
        <p:spPr bwMode="auto">
          <a:xfrm>
            <a:off x="571500" y="4357688"/>
            <a:ext cx="8016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>
                <a:solidFill>
                  <a:schemeClr val="bg1"/>
                </a:solidFill>
              </a:rPr>
              <a:t>Мценск</a:t>
            </a:r>
          </a:p>
        </p:txBody>
      </p:sp>
      <p:sp>
        <p:nvSpPr>
          <p:cNvPr id="30737" name="TextBox 16"/>
          <p:cNvSpPr txBox="1">
            <a:spLocks noChangeArrowheads="1"/>
          </p:cNvSpPr>
          <p:nvPr/>
        </p:nvSpPr>
        <p:spPr bwMode="auto">
          <a:xfrm>
            <a:off x="2428875" y="4286250"/>
            <a:ext cx="7413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>
                <a:solidFill>
                  <a:schemeClr val="bg1"/>
                </a:solidFill>
              </a:rPr>
              <a:t>Кромы</a:t>
            </a:r>
          </a:p>
        </p:txBody>
      </p:sp>
      <p:sp>
        <p:nvSpPr>
          <p:cNvPr id="30738" name="TextBox 17"/>
          <p:cNvSpPr txBox="1">
            <a:spLocks noChangeArrowheads="1"/>
          </p:cNvSpPr>
          <p:nvPr/>
        </p:nvSpPr>
        <p:spPr bwMode="auto">
          <a:xfrm>
            <a:off x="5572125" y="4286250"/>
            <a:ext cx="7302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>
                <a:solidFill>
                  <a:schemeClr val="bg1"/>
                </a:solidFill>
              </a:rPr>
              <a:t>Ливны</a:t>
            </a:r>
          </a:p>
        </p:txBody>
      </p:sp>
      <p:sp>
        <p:nvSpPr>
          <p:cNvPr id="30739" name="TextBox 18"/>
          <p:cNvSpPr txBox="1">
            <a:spLocks noChangeArrowheads="1"/>
          </p:cNvSpPr>
          <p:nvPr/>
        </p:nvSpPr>
        <p:spPr bwMode="auto">
          <a:xfrm>
            <a:off x="7715250" y="4286250"/>
            <a:ext cx="7858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>
                <a:solidFill>
                  <a:schemeClr val="bg1"/>
                </a:solidFill>
              </a:rPr>
              <a:t>Болхов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000500" y="2357438"/>
            <a:ext cx="900113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 dirty="0">
                <a:solidFill>
                  <a:schemeClr val="tx1">
                    <a:lumMod val="95000"/>
                  </a:schemeClr>
                </a:solidFill>
                <a:latin typeface="Arial" charset="0"/>
              </a:rPr>
              <a:t>Орел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42900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0"/>
            <a:ext cx="3000375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75" y="0"/>
            <a:ext cx="2714625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342900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 descr="39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25" y="3429000"/>
            <a:ext cx="3000375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3429000"/>
            <a:ext cx="2714625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0" y="3071813"/>
            <a:ext cx="914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>
                <a:solidFill>
                  <a:schemeClr val="bg1"/>
                </a:solidFill>
              </a:rPr>
              <a:t>              И.С. Тургенев                         Л.Н. Андреев                             А.А. Фет                       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0" y="6488113"/>
            <a:ext cx="914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>
                <a:solidFill>
                  <a:schemeClr val="bg1"/>
                </a:solidFill>
              </a:rPr>
              <a:t>        Ф.И. Тютчев                                Н.С. Лесков                                 И.А. Бунин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7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71750" cy="321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91. Владимир Русанов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63" y="0"/>
            <a:ext cx="2767012" cy="321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75" y="0"/>
            <a:ext cx="2143125" cy="321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40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88" y="3643313"/>
            <a:ext cx="251460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 descr="51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88" y="3643313"/>
            <a:ext cx="2071687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0" y="3214688"/>
            <a:ext cx="914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>
                <a:solidFill>
                  <a:schemeClr val="bg1"/>
                </a:solidFill>
              </a:rPr>
              <a:t>      Т.Н. Грановский                           В.А. Русанов                                 Н.А. Семашко                       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0" y="6357938"/>
            <a:ext cx="914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>
                <a:solidFill>
                  <a:schemeClr val="bg1"/>
                </a:solidFill>
              </a:rPr>
              <a:t>                              Н.Н. Поликарпов                                 А.П. Киселёв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4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3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4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5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688" y="0"/>
            <a:ext cx="2500312" cy="335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44800" cy="335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Рисунок 17" descr="5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13" y="3786188"/>
            <a:ext cx="3357562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0" y="342900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>
                <a:solidFill>
                  <a:schemeClr val="bg1"/>
                </a:solidFill>
              </a:rPr>
              <a:t>         А.П. Ермолов                                                                                  М.П. Чечнева                        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0" y="6488113"/>
            <a:ext cx="914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>
                <a:solidFill>
                  <a:schemeClr val="bg1"/>
                </a:solidFill>
              </a:rPr>
              <a:t>                                                            А.А. Мисуркин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dinamit-s_chego_nachinaetsja_rodin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9525" y="6613525"/>
            <a:ext cx="2444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42" descr="2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Admin\Мои документы\Загрузки\Image30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214313"/>
            <a:ext cx="1428750" cy="180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extBox 4"/>
          <p:cNvSpPr txBox="1">
            <a:spLocks noChangeArrowheads="1"/>
          </p:cNvSpPr>
          <p:nvPr/>
        </p:nvSpPr>
        <p:spPr bwMode="auto">
          <a:xfrm>
            <a:off x="76200" y="2000250"/>
            <a:ext cx="20780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>
                <a:solidFill>
                  <a:schemeClr val="bg1"/>
                </a:solidFill>
                <a:latin typeface="Times New Roman" pitchFamily="18" charset="0"/>
              </a:rPr>
              <a:t>450 - летию г. Орла</a:t>
            </a:r>
          </a:p>
          <a:p>
            <a:pPr algn="ctr" eaLnBrk="1" hangingPunct="1"/>
            <a:r>
              <a:rPr lang="ru-RU">
                <a:solidFill>
                  <a:schemeClr val="bg1"/>
                </a:solidFill>
                <a:latin typeface="Times New Roman" pitchFamily="18" charset="0"/>
              </a:rPr>
              <a:t>посвящается</a:t>
            </a:r>
          </a:p>
        </p:txBody>
      </p:sp>
      <p:sp>
        <p:nvSpPr>
          <p:cNvPr id="11268" name="TextBox 5"/>
          <p:cNvSpPr txBox="1">
            <a:spLocks noChangeArrowheads="1"/>
          </p:cNvSpPr>
          <p:nvPr/>
        </p:nvSpPr>
        <p:spPr bwMode="auto">
          <a:xfrm>
            <a:off x="3937000" y="268288"/>
            <a:ext cx="330676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ru-RU" sz="2000">
                <a:solidFill>
                  <a:schemeClr val="bg1"/>
                </a:solidFill>
                <a:latin typeface="Times New Roman" pitchFamily="18" charset="0"/>
              </a:rPr>
              <a:t>Вопросы викторины по</a:t>
            </a:r>
          </a:p>
          <a:p>
            <a:pPr algn="r" eaLnBrk="1" hangingPunct="1"/>
            <a:r>
              <a:rPr lang="ru-RU" sz="2000">
                <a:solidFill>
                  <a:schemeClr val="bg1"/>
                </a:solidFill>
                <a:latin typeface="Times New Roman" pitchFamily="18" charset="0"/>
              </a:rPr>
              <a:t> истории Орловской области</a:t>
            </a:r>
          </a:p>
          <a:p>
            <a:pPr algn="r" eaLnBrk="1" hangingPunct="1"/>
            <a:r>
              <a:rPr lang="ru-RU" sz="2000">
                <a:solidFill>
                  <a:schemeClr val="bg1"/>
                </a:solidFill>
                <a:latin typeface="Times New Roman" pitchFamily="18" charset="0"/>
              </a:rPr>
              <a:t>и города Орла</a:t>
            </a:r>
          </a:p>
        </p:txBody>
      </p:sp>
      <p:sp>
        <p:nvSpPr>
          <p:cNvPr id="7" name="Прямоугольник 6">
            <a:hlinkClick r:id="rId3" action="ppaction://hlinksldjump"/>
          </p:cNvPr>
          <p:cNvSpPr/>
          <p:nvPr/>
        </p:nvSpPr>
        <p:spPr>
          <a:xfrm>
            <a:off x="285750" y="3071813"/>
            <a:ext cx="1500188" cy="785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</a:rPr>
              <a:t>1</a:t>
            </a:r>
          </a:p>
        </p:txBody>
      </p:sp>
      <p:sp>
        <p:nvSpPr>
          <p:cNvPr id="12" name="Прямоугольник 11">
            <a:hlinkClick r:id="rId4" action="ppaction://hlinksldjump"/>
          </p:cNvPr>
          <p:cNvSpPr/>
          <p:nvPr/>
        </p:nvSpPr>
        <p:spPr>
          <a:xfrm>
            <a:off x="2071688" y="3071813"/>
            <a:ext cx="1500187" cy="785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>
                    <a:lumMod val="75000"/>
                    <a:lumOff val="25000"/>
                  </a:schemeClr>
                </a:solidFill>
              </a:rPr>
              <a:t>2</a:t>
            </a:r>
          </a:p>
        </p:txBody>
      </p:sp>
      <p:sp>
        <p:nvSpPr>
          <p:cNvPr id="13" name="Прямоугольник 12">
            <a:hlinkClick r:id="rId5" action="ppaction://hlinksldjump"/>
          </p:cNvPr>
          <p:cNvSpPr/>
          <p:nvPr/>
        </p:nvSpPr>
        <p:spPr>
          <a:xfrm>
            <a:off x="3857625" y="3071813"/>
            <a:ext cx="1500188" cy="785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4" name="Прямоугольник 13">
            <a:hlinkClick r:id="rId6" action="ppaction://hlinksldjump"/>
          </p:cNvPr>
          <p:cNvSpPr/>
          <p:nvPr/>
        </p:nvSpPr>
        <p:spPr>
          <a:xfrm>
            <a:off x="5643563" y="3071813"/>
            <a:ext cx="1500187" cy="785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5" name="Прямоугольник 14">
            <a:hlinkClick r:id="rId7" action="ppaction://hlinksldjump"/>
          </p:cNvPr>
          <p:cNvSpPr/>
          <p:nvPr/>
        </p:nvSpPr>
        <p:spPr>
          <a:xfrm>
            <a:off x="7429500" y="3071813"/>
            <a:ext cx="1500188" cy="785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6" name="Прямоугольник 15">
            <a:hlinkClick r:id="rId8" action="ppaction://hlinksldjump"/>
          </p:cNvPr>
          <p:cNvSpPr/>
          <p:nvPr/>
        </p:nvSpPr>
        <p:spPr>
          <a:xfrm>
            <a:off x="285750" y="4071938"/>
            <a:ext cx="1500188" cy="785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17" name="Прямоугольник 16">
            <a:hlinkClick r:id="rId9" action="ppaction://hlinksldjump"/>
          </p:cNvPr>
          <p:cNvSpPr/>
          <p:nvPr/>
        </p:nvSpPr>
        <p:spPr>
          <a:xfrm>
            <a:off x="2071688" y="4071938"/>
            <a:ext cx="1500187" cy="785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18" name="Прямоугольник 17">
            <a:hlinkClick r:id="rId10" action="ppaction://hlinksldjump"/>
          </p:cNvPr>
          <p:cNvSpPr/>
          <p:nvPr/>
        </p:nvSpPr>
        <p:spPr>
          <a:xfrm>
            <a:off x="3857625" y="4071938"/>
            <a:ext cx="1500188" cy="785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19" name="Прямоугольник 18">
            <a:hlinkClick r:id="rId11" action="ppaction://hlinksldjump"/>
          </p:cNvPr>
          <p:cNvSpPr/>
          <p:nvPr/>
        </p:nvSpPr>
        <p:spPr>
          <a:xfrm>
            <a:off x="5643563" y="4071938"/>
            <a:ext cx="1500187" cy="785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21" name="Прямоугольник 20">
            <a:hlinkClick r:id="rId12" action="ppaction://hlinksldjump"/>
          </p:cNvPr>
          <p:cNvSpPr/>
          <p:nvPr/>
        </p:nvSpPr>
        <p:spPr>
          <a:xfrm>
            <a:off x="7429500" y="4071938"/>
            <a:ext cx="1500188" cy="785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22" name="Прямоугольник 21">
            <a:hlinkClick r:id="rId13" action="ppaction://hlinksldjump"/>
          </p:cNvPr>
          <p:cNvSpPr/>
          <p:nvPr/>
        </p:nvSpPr>
        <p:spPr>
          <a:xfrm>
            <a:off x="285750" y="5072063"/>
            <a:ext cx="1500188" cy="785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</a:rPr>
              <a:t>11</a:t>
            </a:r>
          </a:p>
        </p:txBody>
      </p:sp>
      <p:sp>
        <p:nvSpPr>
          <p:cNvPr id="23" name="Прямоугольник 22">
            <a:hlinkClick r:id="rId14" action="ppaction://hlinksldjump"/>
          </p:cNvPr>
          <p:cNvSpPr/>
          <p:nvPr/>
        </p:nvSpPr>
        <p:spPr>
          <a:xfrm>
            <a:off x="2000250" y="5072063"/>
            <a:ext cx="1500188" cy="785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</a:rPr>
              <a:t>12</a:t>
            </a:r>
          </a:p>
        </p:txBody>
      </p:sp>
      <p:sp>
        <p:nvSpPr>
          <p:cNvPr id="24" name="Прямоугольник 23">
            <a:hlinkClick r:id="rId15" action="ppaction://hlinksldjump"/>
          </p:cNvPr>
          <p:cNvSpPr/>
          <p:nvPr/>
        </p:nvSpPr>
        <p:spPr>
          <a:xfrm>
            <a:off x="3857625" y="5072063"/>
            <a:ext cx="1500188" cy="785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</a:rPr>
              <a:t>13</a:t>
            </a:r>
          </a:p>
        </p:txBody>
      </p:sp>
      <p:sp>
        <p:nvSpPr>
          <p:cNvPr id="25" name="Прямоугольник 24">
            <a:hlinkClick r:id="rId16" action="ppaction://hlinksldjump"/>
          </p:cNvPr>
          <p:cNvSpPr/>
          <p:nvPr/>
        </p:nvSpPr>
        <p:spPr>
          <a:xfrm>
            <a:off x="5643563" y="5072063"/>
            <a:ext cx="1500187" cy="785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</a:rPr>
              <a:t>14</a:t>
            </a:r>
          </a:p>
        </p:txBody>
      </p:sp>
      <p:sp>
        <p:nvSpPr>
          <p:cNvPr id="26" name="Прямоугольник 25">
            <a:hlinkClick r:id="rId17" action="ppaction://hlinksldjump"/>
          </p:cNvPr>
          <p:cNvSpPr/>
          <p:nvPr/>
        </p:nvSpPr>
        <p:spPr>
          <a:xfrm>
            <a:off x="7429500" y="5072063"/>
            <a:ext cx="1500188" cy="785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</a:rPr>
              <a:t>15</a:t>
            </a:r>
          </a:p>
        </p:txBody>
      </p:sp>
      <p:sp>
        <p:nvSpPr>
          <p:cNvPr id="27" name="Блок-схема: узел 26">
            <a:hlinkClick r:id="rId16" action="ppaction://hlinksldjump"/>
          </p:cNvPr>
          <p:cNvSpPr/>
          <p:nvPr/>
        </p:nvSpPr>
        <p:spPr>
          <a:xfrm>
            <a:off x="8501063" y="6715125"/>
            <a:ext cx="285750" cy="14287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9" name="Picture 3" descr="photo39">
            <a:hlinkClick r:id="rId18" action="ppaction://hlinksldjump"/>
          </p:cNvPr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88" y="3071813"/>
            <a:ext cx="1571625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 descr="photo86">
            <a:hlinkClick r:id="rId18" action="ppaction://hlinksldjump"/>
          </p:cNvPr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5" y="3071813"/>
            <a:ext cx="1500188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2" descr="C:\Documents and Settings\Admin\Мои документы\Загрузки\photo_38_3799_big.jpg">
            <a:hlinkClick r:id="rId18" action="ppaction://hlinksldjump"/>
          </p:cNvPr>
          <p:cNvPicPr>
            <a:picLocks noChangeAspect="1" noChangeArrowheads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63" y="3071813"/>
            <a:ext cx="1528762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2" descr="C:\Documents and Settings\Admin\Мои документы\Загрузки\42019225_pamyatnik_leskovu2big.jpg">
            <a:hlinkClick r:id="rId18" action="ppaction://hlinksldjump"/>
          </p:cNvPr>
          <p:cNvPicPr>
            <a:picLocks noChangeAspect="1" noChangeArrowheads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9500" y="3071813"/>
            <a:ext cx="1571625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2" descr="C:\Documents and Settings\Admin\Мои документы\Загрузки\0034_04.JPG">
            <a:hlinkClick r:id="rId18" action="ppaction://hlinksldjump"/>
          </p:cNvPr>
          <p:cNvPicPr>
            <a:picLocks noChangeAspect="1" noChangeArrowheads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4071938"/>
            <a:ext cx="1500188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2" descr="C:\Documents and Settings\Admin\Мои документы\1520798.jpg"/>
          <p:cNvPicPr>
            <a:picLocks noChangeAspect="1" noChangeArrowheads="1"/>
          </p:cNvPicPr>
          <p:nvPr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88" y="4071938"/>
            <a:ext cx="1500187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2" descr="photo70">
            <a:hlinkClick r:id="rId18" action="ppaction://hlinksldjump"/>
          </p:cNvPr>
          <p:cNvPicPr>
            <a:picLocks noChangeAspect="1" noChangeArrowheads="1"/>
          </p:cNvPicPr>
          <p:nvPr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5" y="4071938"/>
            <a:ext cx="15271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3" descr="photo77(2)">
            <a:hlinkClick r:id="rId18" action="ppaction://hlinksldjump"/>
          </p:cNvPr>
          <p:cNvPicPr>
            <a:picLocks noChangeAspect="1" noChangeArrowheads="1"/>
          </p:cNvPicPr>
          <p:nvPr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63" y="4071938"/>
            <a:ext cx="1517650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2" descr="C:\Documents and Settings\Admin\Мои документы\Загрузки\Oryol2005.jpg">
            <a:hlinkClick r:id="rId18" action="ppaction://hlinksldjump"/>
          </p:cNvPr>
          <p:cNvPicPr>
            <a:picLocks noChangeAspect="1" noChangeArrowheads="1"/>
          </p:cNvPicPr>
          <p:nvPr/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8063" y="4071938"/>
            <a:ext cx="1643062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2" descr="C:\Documents and Settings\Admin\Мои документы\Загрузки\03_car_origin.jpg">
            <a:hlinkClick r:id="rId18" action="ppaction://hlinksldjump"/>
          </p:cNvPr>
          <p:cNvPicPr>
            <a:picLocks noChangeAspect="1" noChangeArrowheads="1"/>
          </p:cNvPicPr>
          <p:nvPr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5072063"/>
            <a:ext cx="1571625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2" descr="C:\Documents and Settings\Admin\Мои документы\Загрузки\DvorGn2med.JPG">
            <a:hlinkClick r:id="rId18" action="ppaction://hlinksldjump"/>
          </p:cNvPr>
          <p:cNvPicPr>
            <a:picLocks noChangeAspect="1" noChangeArrowheads="1"/>
          </p:cNvPicPr>
          <p:nvPr/>
        </p:nvPicPr>
        <p:blipFill>
          <a:blip r:embed="rId2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50" y="5072063"/>
            <a:ext cx="1500188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2" descr="C:\Documents and Settings\Admin\Мои документы\Загрузки\DSC09893.JPG">
            <a:hlinkClick r:id="rId18" action="ppaction://hlinksldjump"/>
          </p:cNvPr>
          <p:cNvPicPr>
            <a:picLocks noChangeAspect="1" noChangeArrowheads="1"/>
          </p:cNvPicPr>
          <p:nvPr/>
        </p:nvPicPr>
        <p:blipFill>
          <a:blip r:embed="rId3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5" y="5072063"/>
            <a:ext cx="1524000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1"/>
          <p:cNvPicPr>
            <a:picLocks noChangeAspect="1" noChangeArrowheads="1"/>
          </p:cNvPicPr>
          <p:nvPr/>
        </p:nvPicPr>
        <p:blipFill>
          <a:blip r:embed="rId3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3071813"/>
            <a:ext cx="1500188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1">
            <a:hlinkClick r:id="rId18" action="ppaction://hlinksldjump"/>
          </p:cNvPr>
          <p:cNvPicPr>
            <a:picLocks noChangeAspect="1" noChangeArrowheads="1"/>
          </p:cNvPicPr>
          <p:nvPr/>
        </p:nvPicPr>
        <p:blipFill>
          <a:blip r:embed="rId3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63" y="5072063"/>
            <a:ext cx="1500187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2">
            <a:hlinkClick r:id="rId18" action="ppaction://hlinksldjump"/>
          </p:cNvPr>
          <p:cNvPicPr>
            <a:picLocks noChangeAspect="1" noChangeArrowheads="1"/>
          </p:cNvPicPr>
          <p:nvPr/>
        </p:nvPicPr>
        <p:blipFill>
          <a:blip r:embed="rId3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9500" y="5072063"/>
            <a:ext cx="1500188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3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 nodeType="clickPar">
                      <p:stCondLst>
                        <p:cond delay="0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 nodeType="clickPar">
                      <p:stCondLst>
                        <p:cond delay="0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3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 nodeType="clickPar">
                      <p:stCondLst>
                        <p:cond delay="0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1" dur="3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3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 nodeType="clickPar">
                      <p:stCondLst>
                        <p:cond delay="0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 nodeType="clickPar">
                      <p:stCondLst>
                        <p:cond delay="0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1" dur="3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 nodeType="clickPar">
                      <p:stCondLst>
                        <p:cond delay="0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87" dur="3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 nodeType="clickPar">
                      <p:stCondLst>
                        <p:cond delay="0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 nodeType="clickPar">
                      <p:stCondLst>
                        <p:cond delay="0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 nodeType="clickPar">
                      <p:stCondLst>
                        <p:cond delay="0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585</TotalTime>
  <Words>248</Words>
  <Application>Microsoft Office PowerPoint</Application>
  <PresentationFormat>Экран (4:3)</PresentationFormat>
  <Paragraphs>73</Paragraphs>
  <Slides>28</Slides>
  <Notes>2</Notes>
  <HiddenSlides>0</HiddenSlides>
  <MMClips>5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7" baseType="lpstr">
      <vt:lpstr>Arial</vt:lpstr>
      <vt:lpstr>Times New Roman</vt:lpstr>
      <vt:lpstr>Wingdings 2</vt:lpstr>
      <vt:lpstr>Wingdings</vt:lpstr>
      <vt:lpstr>Wingdings 3</vt:lpstr>
      <vt:lpstr>Calibri</vt:lpstr>
      <vt:lpstr>Franklin Gothic Demi Cond</vt:lpstr>
      <vt:lpstr>GulimChe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INTERTUR</cp:lastModifiedBy>
  <cp:revision>85</cp:revision>
  <dcterms:created xsi:type="dcterms:W3CDTF">2010-12-08T17:51:44Z</dcterms:created>
  <dcterms:modified xsi:type="dcterms:W3CDTF">2022-11-13T15:49:40Z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3022450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