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19.12-->
<p:presentation xmlns:r="http://schemas.openxmlformats.org/officeDocument/2006/relationships" xmlns:a="http://schemas.openxmlformats.org/drawingml/2006/main" xmlns:p="http://schemas.openxmlformats.org/presentationml/2006/main" autoCompressPictures="0">
  <p:sldMasterIdLst>
    <p:sldMasterId id="2147483660" r:id="rId1"/>
  </p:sldMasterIdLst>
  <p:sldIdLst>
    <p:sldId id="320" r:id="rId2"/>
    <p:sldId id="321" r:id="rId3"/>
    <p:sldId id="322" r:id="rId4"/>
    <p:sldId id="323" r:id="rId5"/>
    <p:sldId id="319" r:id="rId6"/>
    <p:sldId id="268" r:id="rId7"/>
    <p:sldId id="262" r:id="rId8"/>
    <p:sldId id="270" r:id="rId9"/>
    <p:sldId id="271" r:id="rId10"/>
    <p:sldId id="274" r:id="rId11"/>
    <p:sldId id="275" r:id="rId12"/>
    <p:sldId id="278" r:id="rId13"/>
    <p:sldId id="279" r:id="rId14"/>
    <p:sldId id="282" r:id="rId15"/>
    <p:sldId id="283" r:id="rId16"/>
    <p:sldId id="286" r:id="rId17"/>
    <p:sldId id="287" r:id="rId18"/>
    <p:sldId id="267" r:id="rId19"/>
    <p:sldId id="290" r:id="rId20"/>
    <p:sldId id="291" r:id="rId21"/>
    <p:sldId id="294" r:id="rId22"/>
    <p:sldId id="295" r:id="rId23"/>
    <p:sldId id="302" r:id="rId24"/>
    <p:sldId id="303" r:id="rId25"/>
    <p:sldId id="306" r:id="rId26"/>
    <p:sldId id="307" r:id="rId27"/>
    <p:sldId id="310" r:id="rId28"/>
    <p:sldId id="311" r:id="rId29"/>
    <p:sldId id="314" r:id="rId30"/>
    <p:sldId id="315" r:id="rId31"/>
  </p:sldIdLst>
  <p:sldSz cx="9144000" cy="5143500" type="screen16x9"/>
  <p:notesSz cx="6858000" cy="9144000"/>
  <p:custDataLst>
    <p:tags r:id="rId32"/>
  </p:custDataLst>
  <p:defaultText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9" userDrawn="1">
          <p15:clr>
            <a:srgbClr val="A4A3A4"/>
          </p15:clr>
        </p15:guide>
        <p15:guide id="2" pos="226" userDrawn="1">
          <p15:clr>
            <a:srgbClr val="A4A3A4"/>
          </p15:clr>
        </p15:guide>
        <p15:guide id="3" pos="5534" userDrawn="1">
          <p15:clr>
            <a:srgbClr val="A4A3A4"/>
          </p15:clr>
        </p15:guide>
        <p15:guide id="4" orient="horz" pos="3026" userDrawn="1">
          <p15:clr>
            <a:srgbClr val="A4A3A4"/>
          </p15:clr>
        </p15:guide>
        <p15:guide id="5" pos="2993" userDrawn="1">
          <p15:clr>
            <a:srgbClr val="A4A3A4"/>
          </p15:clr>
        </p15:guide>
        <p15:guide id="6" pos="2767" userDrawn="1">
          <p15:clr>
            <a:srgbClr val="A4A3A4"/>
          </p15:clr>
        </p15:guide>
        <p15:guide id="7" pos="1837" userDrawn="1">
          <p15:clr>
            <a:srgbClr val="A4A3A4"/>
          </p15:clr>
        </p15:guide>
        <p15:guide id="8" pos="3901" userDrawn="1">
          <p15:clr>
            <a:srgbClr val="A4A3A4"/>
          </p15:clr>
        </p15:guide>
        <p15:guide id="9" pos="2064" userDrawn="1">
          <p15:clr>
            <a:srgbClr val="A4A3A4"/>
          </p15:clr>
        </p15:guide>
        <p15:guide id="10" pos="3674" userDrawn="1">
          <p15:clr>
            <a:srgbClr val="A4A3A4"/>
          </p15:clr>
        </p15:guide>
        <p15:guide id="13" orient="horz" pos="667" userDrawn="1">
          <p15:clr>
            <a:srgbClr val="A4A3A4"/>
          </p15:clr>
        </p15:guide>
        <p15:guide id="14" orient="horz" pos="2777" userDrawn="1">
          <p15:clr>
            <a:srgbClr val="A4A3A4"/>
          </p15:clr>
        </p15:guide>
        <p15:guide id="15" pos="680" userDrawn="1">
          <p15:clr>
            <a:srgbClr val="A4A3A4"/>
          </p15:clr>
        </p15:guide>
        <p15:guide id="16" pos="5080" userDrawn="1">
          <p15:clr>
            <a:srgbClr val="A4A3A4"/>
          </p15:clr>
        </p15:guide>
        <p15:guide id="17" orient="horz" pos="1620" userDrawn="1">
          <p15:clr>
            <a:srgbClr val="A4A3A4"/>
          </p15:clr>
        </p15:guide>
      </p15:sld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1" d="100"/>
          <a:sy n="91" d="100"/>
        </p:scale>
        <p:origin x="544" y="56"/>
      </p:cViewPr>
      <p:guideLst>
        <p:guide orient="horz" pos="259"/>
        <p:guide pos="226"/>
        <p:guide pos="5534"/>
        <p:guide orient="horz" pos="3026"/>
        <p:guide pos="2993"/>
        <p:guide pos="2767"/>
        <p:guide pos="1837"/>
        <p:guide pos="3901"/>
        <p:guide pos="2064"/>
        <p:guide pos="3674"/>
        <p:guide orient="horz" pos="667"/>
        <p:guide orient="horz" pos="2777"/>
        <p:guide pos="680"/>
        <p:guide pos="5080"/>
        <p:guide orient="horz" pos="1620"/>
      </p:guideLst>
    </p:cSldViewPr>
  </p:slideViewPr>
  <p:notesTextViewPr>
    <p:cViewPr>
      <p:scale>
        <a:sx n="1" d="1"/>
        <a:sy n="1" d="1"/>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 Type="http://schemas.openxmlformats.org/officeDocument/2006/relationships/slide" Target="slides/slide1.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29" Type="http://schemas.openxmlformats.org/officeDocument/2006/relationships/slide" Target="slides/slide28.xml" /><Relationship Id="rId3" Type="http://schemas.openxmlformats.org/officeDocument/2006/relationships/slide" Target="slides/slide2.xml" /><Relationship Id="rId30" Type="http://schemas.openxmlformats.org/officeDocument/2006/relationships/slide" Target="slides/slide29.xml" /><Relationship Id="rId31" Type="http://schemas.openxmlformats.org/officeDocument/2006/relationships/slide" Target="slides/slide30.xml" /><Relationship Id="rId32" Type="http://schemas.openxmlformats.org/officeDocument/2006/relationships/tags" Target="tags/tag1.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heme" Target="theme/theme1.xml" /><Relationship Id="rId36" Type="http://schemas.openxmlformats.org/officeDocument/2006/relationships/tableStyles" Target="tableStyles.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title" preserve="1">
  <p:cSld name="Титульный слайд">
    <p:spTree>
      <p:nvGrpSpPr>
        <p:cNvPr id="1" name=""/>
        <p:cNvGrpSpPr/>
        <p:nvPr/>
      </p:nvGrpSpPr>
      <p:grpSpPr>
        <a:xfrm>
          <a:off x="0" y="0"/>
          <a: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ru-RU" smtClean="0"/>
              <a:t>Образец заголовка</a:t>
            </a:r>
            <a:endParaRPr lang="en-US"/>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CE06E679-DC75-4745-852D-F583D5FA2C9D}" type="datetimeFigureOut">
              <a:rPr lang="ru-RU" smtClean="0"/>
              <a:t>23.10.2022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721A449-B48E-44C3-9B97-791039936F93}" type="slidenum">
              <a:rPr lang="ru-RU" smtClean="0"/>
              <a:t>‹#›</a:t>
            </a:fld>
            <a:endParaRPr lang="ru-RU"/>
          </a:p>
        </p:txBody>
      </p:sp>
    </p:spTree>
    <p:extLst>
      <p:ext uri="{BB962C8B-B14F-4D97-AF65-F5344CB8AC3E}">
        <p14:creationId xmlns:p14="http://schemas.microsoft.com/office/powerpoint/2010/main" val="2911590427"/>
      </p:ext>
    </p:extLst>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blank" preserve="1">
  <p:cSld name="Пустой слайд">
    <p:spTree>
      <p:nvGrpSpPr>
        <p:cNvPr id="1" name=""/>
        <p:cNvGrpSpPr/>
        <p:nvPr/>
      </p:nvGrpSpPr>
      <p:grpSpPr>
        <a:xfrm>
          <a:off x="0" y="0"/>
          <a:ext cx="0" cy="0"/>
        </a:xfrm>
      </p:grpSpPr>
      <p:sp>
        <p:nvSpPr>
          <p:cNvPr id="2" name="Date Placeholder 1"/>
          <p:cNvSpPr>
            <a:spLocks noGrp="1"/>
          </p:cNvSpPr>
          <p:nvPr>
            <p:ph type="dt" sz="half" idx="10"/>
          </p:nvPr>
        </p:nvSpPr>
        <p:spPr/>
        <p:txBody>
          <a:bodyPr/>
          <a:lstStyle/>
          <a:p>
            <a:fld id="{CE06E679-DC75-4745-852D-F583D5FA2C9D}" type="datetimeFigureOut">
              <a:rPr lang="ru-RU" smtClean="0"/>
              <a:t>23.10.2022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721A449-B48E-44C3-9B97-791039936F93}" type="slidenum">
              <a:rPr lang="ru-RU" smtClean="0"/>
              <a:t>‹#›</a:t>
            </a:fld>
            <a:endParaRPr lang="ru-RU"/>
          </a:p>
        </p:txBody>
      </p:sp>
    </p:spTree>
    <p:extLst>
      <p:ext uri="{BB962C8B-B14F-4D97-AF65-F5344CB8AC3E}">
        <p14:creationId xmlns:p14="http://schemas.microsoft.com/office/powerpoint/2010/main" val="546069405"/>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image" Target="../media/image1.jpeg" /><Relationship Id="rId4"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1">
          <a:blip r:embed="rId3">
            <a:lum/>
          </a:blip>
          <a:stretch>
            <a:fillRect/>
          </a:stretch>
        </a:blipFill>
        <a:effectLst/>
      </p:bgPr>
    </p:bg>
    <p:spTree>
      <p:nvGrpSpPr>
        <p:cNvPr id="1" name=""/>
        <p:cNvGrpSpPr/>
        <p:nvPr/>
      </p:nvGrpSpPr>
      <p:grpSpPr>
        <a:xfrm>
          <a:off x="0" y="0"/>
          <a: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ru-RU" smtClean="0"/>
              <a:t>Образец заголовка</a:t>
            </a:r>
            <a:endParaRPr lang="en-US"/>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E06E679-DC75-4745-852D-F583D5FA2C9D}" type="datetimeFigureOut">
              <a:rPr lang="ru-RU" smtClean="0"/>
              <a:t>23.10.2022</a:t>
            </a:fld>
            <a:endParaRPr lang="ru-RU"/>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721A449-B48E-44C3-9B97-791039936F93}" type="slidenum">
              <a:rPr lang="ru-RU" smtClean="0"/>
              <a:t>‹#›</a:t>
            </a:fld>
            <a:endParaRPr lang="ru-RU"/>
          </a:p>
        </p:txBody>
      </p:sp>
    </p:spTree>
    <p:extLst>
      <p:ext uri="{BB962C8B-B14F-4D97-AF65-F5344CB8AC3E}">
        <p14:creationId xmlns:p14="http://schemas.microsoft.com/office/powerpoint/2010/main" val="1047179632"/>
      </p:ext>
    </p:extLst>
  </p:cSld>
  <p:clrMap bg1="lt1" tx1="dk1" bg2="lt2" tx2="dk2" accent1="accent1" accent2="accent2" accent3="accent3" accent4="accent4" accent5="accent5" accent6="accent6" hlink="hlink" folHlink="folHlink"/>
  <p:sldLayoutIdLst>
    <p:sldLayoutId id="2147483661" r:id="rId1"/>
    <p:sldLayoutId id="2147483667" r:id="rId2"/>
  </p:sldLayoutIdLst>
  <p:transition/>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 Id="rId3" Type="http://schemas.openxmlformats.org/officeDocument/2006/relationships/image" Target="../media/image3.jpeg" /><Relationship Id="rId4" Type="http://schemas.openxmlformats.org/officeDocument/2006/relationships/image" Target="../media/image4.jpeg" /><Relationship Id="rId5" Type="http://schemas.openxmlformats.org/officeDocument/2006/relationships/image" Target="../media/image5.jpeg" /><Relationship Id="rId6" Type="http://schemas.openxmlformats.org/officeDocument/2006/relationships/image" Target="../media/image6.jpeg" /><Relationship Id="rId7" Type="http://schemas.openxmlformats.org/officeDocument/2006/relationships/image" Target="../media/image7.jpe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11.xml" TargetMode="Internal" /><Relationship Id="rId5" Type="http://schemas.openxmlformats.org/officeDocument/2006/relationships/image" Target="../media/image7.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32.jpeg" /><Relationship Id="rId4" Type="http://schemas.openxmlformats.org/officeDocument/2006/relationships/image" Target="../media/image14.png" /><Relationship Id="rId5" Type="http://schemas.openxmlformats.org/officeDocument/2006/relationships/slide" Target="slide5.xml" TargetMode="Interna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13.xml" TargetMode="Internal" /><Relationship Id="rId5" Type="http://schemas.openxmlformats.org/officeDocument/2006/relationships/image" Target="../media/image33.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5.xml" TargetMode="Internal" /><Relationship Id="rId5" Type="http://schemas.openxmlformats.org/officeDocument/2006/relationships/image" Target="../media/image34.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15.xml" TargetMode="Internal" /><Relationship Id="rId5" Type="http://schemas.openxmlformats.org/officeDocument/2006/relationships/image" Target="../media/image35.jpe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35.jpeg" /><Relationship Id="rId4" Type="http://schemas.openxmlformats.org/officeDocument/2006/relationships/image" Target="../media/image14.png" /><Relationship Id="rId5" Type="http://schemas.openxmlformats.org/officeDocument/2006/relationships/slide" Target="slide5.xml" TargetMode="Interna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17.xml" TargetMode="Internal" /><Relationship Id="rId5" Type="http://schemas.openxmlformats.org/officeDocument/2006/relationships/image" Target="../media/image29.jpe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36.jpeg" /><Relationship Id="rId4" Type="http://schemas.openxmlformats.org/officeDocument/2006/relationships/image" Target="../media/image14.png" /><Relationship Id="rId5" Type="http://schemas.openxmlformats.org/officeDocument/2006/relationships/slide" Target="slide5.xml" TargetMode="Interna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19.xml" TargetMode="Internal" /><Relationship Id="rId5" Type="http://schemas.openxmlformats.org/officeDocument/2006/relationships/image" Target="../media/image37.pn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20.xml" TargetMode="Internal" /><Relationship Id="rId5" Type="http://schemas.openxmlformats.org/officeDocument/2006/relationships/image" Target="../media/image31.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8.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38.jpeg" /><Relationship Id="rId4" Type="http://schemas.openxmlformats.org/officeDocument/2006/relationships/image" Target="../media/image14.png" /><Relationship Id="rId5" Type="http://schemas.openxmlformats.org/officeDocument/2006/relationships/slide" Target="slide5.xml" TargetMode="Interna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22.xml" TargetMode="Internal" /><Relationship Id="rId5" Type="http://schemas.openxmlformats.org/officeDocument/2006/relationships/image" Target="../media/image39.jpe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5.xml" TargetMode="Internal" /><Relationship Id="rId5" Type="http://schemas.openxmlformats.org/officeDocument/2006/relationships/image" Target="../media/image40.jpe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24.xml" TargetMode="Internal" /><Relationship Id="rId5" Type="http://schemas.openxmlformats.org/officeDocument/2006/relationships/image" Target="../media/image31.jpeg"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41.jpeg" /><Relationship Id="rId4" Type="http://schemas.openxmlformats.org/officeDocument/2006/relationships/image" Target="../media/image14.png" /><Relationship Id="rId5" Type="http://schemas.openxmlformats.org/officeDocument/2006/relationships/slide" Target="slide5.xml" TargetMode="Internal"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26.xml" TargetMode="Internal" /><Relationship Id="rId5" Type="http://schemas.openxmlformats.org/officeDocument/2006/relationships/image" Target="../media/image7.jpeg"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7.jpeg" /><Relationship Id="rId4" Type="http://schemas.openxmlformats.org/officeDocument/2006/relationships/image" Target="../media/image14.png" /><Relationship Id="rId5" Type="http://schemas.openxmlformats.org/officeDocument/2006/relationships/slide" Target="slide5.xml" TargetMode="Internal"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28.xml" TargetMode="Internal" /><Relationship Id="rId5" Type="http://schemas.openxmlformats.org/officeDocument/2006/relationships/image" Target="../media/image33.jpeg" /></Relationships>
</file>

<file path=ppt/slides/_rels/slide2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42.png" /><Relationship Id="rId4" Type="http://schemas.openxmlformats.org/officeDocument/2006/relationships/image" Target="../media/image43.jpeg" /><Relationship Id="rId5" Type="http://schemas.openxmlformats.org/officeDocument/2006/relationships/image" Target="../media/image14.png" /><Relationship Id="rId6" Type="http://schemas.openxmlformats.org/officeDocument/2006/relationships/slide" Target="slide5.xml" TargetMode="Internal" /></Relationships>
</file>

<file path=ppt/slides/_rels/slide2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30.xml" TargetMode="Internal" /><Relationship Id="rId5" Type="http://schemas.openxmlformats.org/officeDocument/2006/relationships/image" Target="../media/image39.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9.jpeg" /></Relationships>
</file>

<file path=ppt/slides/_rels/slide3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39.jpeg" /><Relationship Id="rId4" Type="http://schemas.openxmlformats.org/officeDocument/2006/relationships/image" Target="../media/image14.png" /><Relationship Id="rId5" Type="http://schemas.openxmlformats.org/officeDocument/2006/relationships/slide" Target="slide5.xml" TargetMode="Internal" /><Relationship Id="rId6" Type="http://schemas.openxmlformats.org/officeDocument/2006/relationships/image" Target="../media/image44.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0.jpeg" /><Relationship Id="rId3" Type="http://schemas.openxmlformats.org/officeDocument/2006/relationships/image" Target="../media/image11.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 Target="slide10.xml" TargetMode="Internal" /><Relationship Id="rId11" Type="http://schemas.openxmlformats.org/officeDocument/2006/relationships/slide" Target="slide21.xml" TargetMode="Internal" /><Relationship Id="rId12" Type="http://schemas.openxmlformats.org/officeDocument/2006/relationships/slide" Target="slide8.xml" TargetMode="Internal" /><Relationship Id="rId13" Type="http://schemas.openxmlformats.org/officeDocument/2006/relationships/image" Target="../media/image18.png" /><Relationship Id="rId14" Type="http://schemas.openxmlformats.org/officeDocument/2006/relationships/slide" Target="slide27.xml" TargetMode="Internal" /><Relationship Id="rId15" Type="http://schemas.openxmlformats.org/officeDocument/2006/relationships/image" Target="../media/image19.png" /><Relationship Id="rId16" Type="http://schemas.openxmlformats.org/officeDocument/2006/relationships/slide" Target="slide25.xml" TargetMode="Internal" /><Relationship Id="rId17" Type="http://schemas.openxmlformats.org/officeDocument/2006/relationships/image" Target="../media/image20.png" /><Relationship Id="rId18" Type="http://schemas.openxmlformats.org/officeDocument/2006/relationships/slide" Target="slide23.xml" TargetMode="Internal" /><Relationship Id="rId19" Type="http://schemas.openxmlformats.org/officeDocument/2006/relationships/image" Target="../media/image21.png" /><Relationship Id="rId2" Type="http://schemas.openxmlformats.org/officeDocument/2006/relationships/image" Target="../media/image12.png" /><Relationship Id="rId20" Type="http://schemas.openxmlformats.org/officeDocument/2006/relationships/slide" Target="slide29.xml" TargetMode="Internal" /><Relationship Id="rId21" Type="http://schemas.openxmlformats.org/officeDocument/2006/relationships/image" Target="../media/image22.png" /><Relationship Id="rId22" Type="http://schemas.openxmlformats.org/officeDocument/2006/relationships/slide" Target="slide12.xml" TargetMode="Internal" /><Relationship Id="rId23" Type="http://schemas.openxmlformats.org/officeDocument/2006/relationships/image" Target="../media/image23.png" /><Relationship Id="rId24" Type="http://schemas.openxmlformats.org/officeDocument/2006/relationships/slide" Target="slide14.xml" TargetMode="Internal" /><Relationship Id="rId25" Type="http://schemas.openxmlformats.org/officeDocument/2006/relationships/image" Target="../media/image24.png" /><Relationship Id="rId26" Type="http://schemas.openxmlformats.org/officeDocument/2006/relationships/slide" Target="slide6.xml" TargetMode="Internal" /><Relationship Id="rId27" Type="http://schemas.openxmlformats.org/officeDocument/2006/relationships/image" Target="../media/image25.jpeg" /><Relationship Id="rId28" Type="http://schemas.openxmlformats.org/officeDocument/2006/relationships/image" Target="../media/image26.jpeg" /><Relationship Id="rId29" Type="http://schemas.openxmlformats.org/officeDocument/2006/relationships/image" Target="../media/image27.jpeg" /><Relationship Id="rId3" Type="http://schemas.openxmlformats.org/officeDocument/2006/relationships/image" Target="../media/image13.png" /><Relationship Id="rId4" Type="http://schemas.openxmlformats.org/officeDocument/2006/relationships/image" Target="../media/image14.png" /><Relationship Id="rId5" Type="http://schemas.openxmlformats.org/officeDocument/2006/relationships/image" Target="../media/image15.png" /><Relationship Id="rId6" Type="http://schemas.openxmlformats.org/officeDocument/2006/relationships/slide" Target="slide16.xml" TargetMode="Internal" /><Relationship Id="rId7" Type="http://schemas.openxmlformats.org/officeDocument/2006/relationships/image" Target="../media/image16.png" /><Relationship Id="rId8" Type="http://schemas.openxmlformats.org/officeDocument/2006/relationships/slide" Target="slide18.xml" TargetMode="Internal" /><Relationship Id="rId9" Type="http://schemas.openxmlformats.org/officeDocument/2006/relationships/image" Target="../media/image17.pn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7.xml" TargetMode="Internal" /><Relationship Id="rId5" Type="http://schemas.openxmlformats.org/officeDocument/2006/relationships/image" Target="../media/image29.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5.xml" TargetMode="Internal" /><Relationship Id="rId5" Type="http://schemas.openxmlformats.org/officeDocument/2006/relationships/image" Target="../media/image30.jpe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14.png" /><Relationship Id="rId4" Type="http://schemas.openxmlformats.org/officeDocument/2006/relationships/slide" Target="slide9.xml" TargetMode="Internal" /><Relationship Id="rId5" Type="http://schemas.openxmlformats.org/officeDocument/2006/relationships/image" Target="../media/image31.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8.jpeg" /><Relationship Id="rId3" Type="http://schemas.openxmlformats.org/officeDocument/2006/relationships/image" Target="../media/image31.jpeg" /><Relationship Id="rId4" Type="http://schemas.openxmlformats.org/officeDocument/2006/relationships/image" Target="../media/image14.png" /><Relationship Id="rId5" Type="http://schemas.openxmlformats.org/officeDocument/2006/relationships/slide" Target="slide5.xml" TargetMode="Internal" /></Relationships>
</file>

<file path=ppt/slides/slide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7788" y="1182239"/>
            <a:ext cx="1447393" cy="1922318"/>
          </a:xfrm>
          <a:prstGeom prst="rect">
            <a:avLst/>
          </a:prstGeom>
        </p:spPr>
      </p:pic>
      <p:sp>
        <p:nvSpPr>
          <p:cNvPr id="3" name="TextBox 2"/>
          <p:cNvSpPr txBox="1"/>
          <p:nvPr/>
        </p:nvSpPr>
        <p:spPr>
          <a:xfrm>
            <a:off x="-96982" y="110838"/>
            <a:ext cx="9365673" cy="1015663"/>
          </a:xfrm>
          <a:prstGeom prst="rect">
            <a:avLst/>
          </a:prstGeom>
          <a:noFill/>
        </p:spPr>
        <p:txBody>
          <a:bodyPr wrap="square" rtlCol="0">
            <a:spAutoFit/>
          </a:bodyPr>
          <a:lstStyle/>
          <a:p>
            <a:pPr algn="ctr"/>
            <a:r>
              <a:rPr lang="ru-RU" sz="1200" b="1">
                <a:solidFill>
                  <a:schemeClr val="bg1"/>
                </a:solidFill>
                <a:effectLst>
                  <a:outerShdw blurRad="38100" dist="38100" dir="2700000" algn="tl">
                    <a:srgbClr val="000000">
                      <a:alpha val="43137"/>
                    </a:srgbClr>
                  </a:outerShdw>
                </a:effectLst>
                <a:latin typeface="Segoe Print" panose="02000600000000000000" pitchFamily="2" charset="0"/>
              </a:rPr>
              <a:t>Здравствуйте! Малая родина – это место, где мы родились, растём, учимся. Это наша семья, соседи, друзья, одноклассники, наша самая любимая школа! Мы очень любим свою малую родину и считаем, что нам очень повезло родиться в одном из самых красивых сёл Томской области! </a:t>
            </a:r>
          </a:p>
          <a:p>
            <a:pPr algn="ctr"/>
            <a:r>
              <a:rPr lang="ru-RU" sz="1200" b="1">
                <a:solidFill>
                  <a:schemeClr val="bg1"/>
                </a:solidFill>
                <a:effectLst>
                  <a:outerShdw blurRad="38100" dist="38100" dir="2700000" algn="tl">
                    <a:srgbClr val="000000">
                      <a:alpha val="43137"/>
                    </a:srgbClr>
                  </a:outerShdw>
                </a:effectLst>
                <a:latin typeface="Segoe Print" panose="02000600000000000000" pitchFamily="2" charset="0"/>
              </a:rPr>
              <a:t>Наша команда – ребята из 6Б класса, и мы очень хотим познакомить Вас с нашей малой родиной, но не просто познакомить, а поиграть! Но для начала, давайте мы немного расскажем о себе!</a:t>
            </a:r>
          </a:p>
        </p:txBody>
      </p:sp>
      <p:sp>
        <p:nvSpPr>
          <p:cNvPr id="4" name="TextBox 3"/>
          <p:cNvSpPr txBox="1"/>
          <p:nvPr/>
        </p:nvSpPr>
        <p:spPr>
          <a:xfrm>
            <a:off x="1418337" y="3146117"/>
            <a:ext cx="1555173" cy="1754326"/>
          </a:xfrm>
          <a:prstGeom prst="rect">
            <a:avLst/>
          </a:prstGeom>
          <a:noFill/>
        </p:spPr>
        <p:txBody>
          <a:bodyPr wrap="square" rtlCol="0">
            <a:spAutoFit/>
          </a:bodyPr>
          <a:lstStyle/>
          <a:p>
            <a:pPr algn="ctr"/>
            <a:r>
              <a:rPr lang="ru-RU" sz="1200" b="1">
                <a:solidFill>
                  <a:srgbClr val="FF0000"/>
                </a:solidFill>
                <a:latin typeface="Segoe Print" panose="02000600000000000000" pitchFamily="2" charset="0"/>
              </a:rPr>
              <a:t>А меня зовут Гриша! Я люблю играть в компьютерные игры, гулять и смотреть кино! Мой любимый предмет – математика!</a:t>
            </a: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04" y="1182239"/>
            <a:ext cx="1447393" cy="1922318"/>
          </a:xfrm>
          <a:prstGeom prst="rect">
            <a:avLst/>
          </a:prstGeom>
        </p:spPr>
      </p:pic>
      <p:sp>
        <p:nvSpPr>
          <p:cNvPr id="6" name="TextBox 5"/>
          <p:cNvSpPr txBox="1"/>
          <p:nvPr/>
        </p:nvSpPr>
        <p:spPr>
          <a:xfrm>
            <a:off x="-31987" y="3131940"/>
            <a:ext cx="1555173" cy="1938992"/>
          </a:xfrm>
          <a:prstGeom prst="rect">
            <a:avLst/>
          </a:prstGeom>
          <a:noFill/>
        </p:spPr>
        <p:txBody>
          <a:bodyPr wrap="square" rtlCol="0">
            <a:spAutoFit/>
          </a:bodyPr>
          <a:lstStyle/>
          <a:p>
            <a:pPr algn="ctr"/>
            <a:r>
              <a:rPr lang="ru-RU" sz="1200" b="1">
                <a:solidFill>
                  <a:srgbClr val="FFFF00"/>
                </a:solidFill>
                <a:latin typeface="Segoe Print" panose="02000600000000000000" pitchFamily="2" charset="0"/>
              </a:rPr>
              <a:t>Привет! Меня зовут Лев! Я люблю гулять с друзьями на улице, играть в компьютер и шахматы! Мой любимый предмет – математика!</a:t>
            </a:r>
          </a:p>
        </p:txBody>
      </p:sp>
      <p:pic>
        <p:nvPicPr>
          <p:cNvPr id="7" name="Рисунок 6"/>
          <p:cNvPicPr>
            <a:picLocks noChangeAspect="1"/>
          </p:cNvPicPr>
          <p:nvPr/>
        </p:nvPicPr>
        <p:blipFill>
          <a:blip r:embed="rId4">
            <a:extLst>
              <a:ext uri="{28A0092B-C50C-407E-A947-70E740481C1C}">
                <a14:useLocalDpi xmlns:a14="http://schemas.microsoft.com/office/drawing/2010/main" val="0"/>
              </a:ext>
            </a:extLst>
          </a:blip>
          <a:srcRect t="6146"/>
          <a:stretch>
            <a:fillRect/>
          </a:stretch>
        </p:blipFill>
        <p:spPr>
          <a:xfrm>
            <a:off x="3131344" y="1163490"/>
            <a:ext cx="1287761" cy="1922318"/>
          </a:xfrm>
          <a:prstGeom prst="rect">
            <a:avLst/>
          </a:prstGeom>
        </p:spPr>
      </p:pic>
      <p:sp>
        <p:nvSpPr>
          <p:cNvPr id="8" name="TextBox 7"/>
          <p:cNvSpPr txBox="1"/>
          <p:nvPr/>
        </p:nvSpPr>
        <p:spPr>
          <a:xfrm>
            <a:off x="2906107" y="3146117"/>
            <a:ext cx="1555173" cy="830997"/>
          </a:xfrm>
          <a:prstGeom prst="rect">
            <a:avLst/>
          </a:prstGeom>
          <a:noFill/>
        </p:spPr>
        <p:txBody>
          <a:bodyPr wrap="square" rtlCol="0">
            <a:spAutoFit/>
          </a:bodyPr>
          <a:lstStyle/>
          <a:p>
            <a:pPr algn="ctr"/>
            <a:r>
              <a:rPr lang="ru-RU" sz="1200" b="1">
                <a:solidFill>
                  <a:srgbClr val="7030A0"/>
                </a:solidFill>
                <a:latin typeface="Segoe Print" panose="02000600000000000000" pitchFamily="2" charset="0"/>
              </a:rPr>
              <a:t>Я – Даниил! Я люблю ходить в кино и изучать английский язык!</a:t>
            </a:r>
          </a:p>
        </p:txBody>
      </p:sp>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55414" y="1168061"/>
            <a:ext cx="1447393" cy="1922318"/>
          </a:xfrm>
          <a:prstGeom prst="rect">
            <a:avLst/>
          </a:prstGeom>
        </p:spPr>
      </p:pic>
      <p:pic>
        <p:nvPicPr>
          <p:cNvPr id="10" name="Рисунок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26073" y="1164503"/>
            <a:ext cx="1461807" cy="1899902"/>
          </a:xfrm>
          <a:prstGeom prst="rect">
            <a:avLst/>
          </a:prstGeom>
        </p:spPr>
      </p:pic>
      <p:sp>
        <p:nvSpPr>
          <p:cNvPr id="11" name="TextBox 10"/>
          <p:cNvSpPr txBox="1"/>
          <p:nvPr/>
        </p:nvSpPr>
        <p:spPr>
          <a:xfrm>
            <a:off x="7308818" y="3102408"/>
            <a:ext cx="1896318" cy="1938992"/>
          </a:xfrm>
          <a:prstGeom prst="rect">
            <a:avLst/>
          </a:prstGeom>
          <a:noFill/>
        </p:spPr>
        <p:txBody>
          <a:bodyPr wrap="square" rtlCol="0">
            <a:spAutoFit/>
          </a:bodyPr>
          <a:lstStyle/>
          <a:p>
            <a:pPr algn="ctr"/>
            <a:r>
              <a:rPr lang="ru-RU" sz="1200" b="1">
                <a:solidFill>
                  <a:srgbClr val="FF99CC"/>
                </a:solidFill>
                <a:latin typeface="Segoe Print" panose="02000600000000000000" pitchFamily="2" charset="0"/>
              </a:rPr>
              <a:t>Меня зовут Катя! И я староста класса! Очень люблю читать книги и складывать оригами! А ещё… я с папой была на настоящем Поле-чудес! И предложила ребятам….</a:t>
            </a:r>
          </a:p>
        </p:txBody>
      </p:sp>
      <p:sp>
        <p:nvSpPr>
          <p:cNvPr id="12" name="TextBox 11"/>
          <p:cNvSpPr txBox="1"/>
          <p:nvPr/>
        </p:nvSpPr>
        <p:spPr>
          <a:xfrm>
            <a:off x="4333277" y="3149800"/>
            <a:ext cx="1555173" cy="1938992"/>
          </a:xfrm>
          <a:prstGeom prst="rect">
            <a:avLst/>
          </a:prstGeom>
          <a:noFill/>
        </p:spPr>
        <p:txBody>
          <a:bodyPr wrap="square" rtlCol="0">
            <a:spAutoFit/>
          </a:bodyPr>
          <a:lstStyle/>
          <a:p>
            <a:pPr algn="ctr"/>
            <a:r>
              <a:rPr lang="ru-RU" sz="1200" b="1">
                <a:solidFill>
                  <a:srgbClr val="D2781E"/>
                </a:solidFill>
                <a:latin typeface="Segoe Print" panose="02000600000000000000" pitchFamily="2" charset="0"/>
              </a:rPr>
              <a:t>А я – Никита! Самое моё любимое увлечение – шахматы. Но от игры в компьютерные игры в свободное время тоже не откажусь!</a:t>
            </a:r>
          </a:p>
        </p:txBody>
      </p:sp>
      <p:pic>
        <p:nvPicPr>
          <p:cNvPr id="13" name="Рисунок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12654" y="1175150"/>
            <a:ext cx="1411065" cy="1922318"/>
          </a:xfrm>
          <a:prstGeom prst="rect">
            <a:avLst/>
          </a:prstGeom>
        </p:spPr>
      </p:pic>
      <p:sp>
        <p:nvSpPr>
          <p:cNvPr id="14" name="TextBox 13"/>
          <p:cNvSpPr txBox="1"/>
          <p:nvPr/>
        </p:nvSpPr>
        <p:spPr>
          <a:xfrm>
            <a:off x="5693044" y="3146117"/>
            <a:ext cx="1709614" cy="1754326"/>
          </a:xfrm>
          <a:prstGeom prst="rect">
            <a:avLst/>
          </a:prstGeom>
          <a:noFill/>
        </p:spPr>
        <p:txBody>
          <a:bodyPr wrap="square" rtlCol="0">
            <a:spAutoFit/>
          </a:bodyPr>
          <a:lstStyle/>
          <a:p>
            <a:pPr algn="ctr"/>
            <a:r>
              <a:rPr lang="ru-RU" sz="1200" b="1" smtClean="0">
                <a:solidFill>
                  <a:srgbClr val="CCFFFF"/>
                </a:solidFill>
                <a:latin typeface="Segoe Print" panose="02000600000000000000" pitchFamily="2" charset="0"/>
              </a:rPr>
              <a:t>Меня зовут Толя! Мне очень нравится решать логические задачи и разгадывать головоломки! Любимый предмет в школе – математика!</a:t>
            </a:r>
            <a:endParaRPr lang="ru-RU" sz="1200" b="1">
              <a:solidFill>
                <a:srgbClr val="CCFFFF"/>
              </a:solidFill>
              <a:latin typeface="Segoe Print" panose="02000600000000000000" pitchFamily="2" charset="0"/>
            </a:endParaRPr>
          </a:p>
        </p:txBody>
      </p:sp>
    </p:spTree>
    <p:extLst>
      <p:ext uri="{BB962C8B-B14F-4D97-AF65-F5344CB8AC3E}">
        <p14:creationId xmlns:p14="http://schemas.microsoft.com/office/powerpoint/2010/main" val="1077361371"/>
      </p:ext>
    </p:extLst>
  </p:cSld>
  <p:clrMapOvr>
    <a:masterClrMapping/>
  </p:clrMapOvr>
  <p:transition/>
  <p:timing/>
</p:sld>
</file>

<file path=ppt/slides/slide10.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ик 2"/>
          <p:cNvSpPr/>
          <p:nvPr/>
        </p:nvSpPr>
        <p:spPr>
          <a:xfrm>
            <a:off x="1070830" y="1740753"/>
            <a:ext cx="3501170" cy="830997"/>
          </a:xfrm>
          <a:prstGeom prst="rect">
            <a:avLst/>
          </a:prstGeom>
          <a:ln>
            <a:noFill/>
          </a:ln>
        </p:spPr>
        <p:txBody>
          <a:bodyPr wrap="square" lIns="0" tIns="0" rIns="0" bIns="0" anchor="ctr" anchorCtr="0">
            <a:spAutoFit/>
          </a:bodyPr>
          <a:lstStyle/>
          <a:p>
            <a:r>
              <a:rPr lang="ru-RU" sz="2700" smtClean="0">
                <a:solidFill>
                  <a:prstClr val="white"/>
                </a:solidFill>
                <a:latin typeface="Roboto Slab"/>
              </a:rPr>
              <a:t>Задачу составил Толя Нефедов</a:t>
            </a:r>
            <a:endParaRPr lang="ru-RU" sz="2700">
              <a:solidFill>
                <a:prstClr val="white"/>
              </a:solidFill>
              <a:latin typeface="Roboto Slab"/>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0957" y="614979"/>
            <a:ext cx="2606472" cy="3461721"/>
          </a:xfrm>
          <a:prstGeom prst="rect">
            <a:avLst/>
          </a:prstGeom>
        </p:spPr>
      </p:pic>
    </p:spTree>
    <p:extLst>
      <p:ext uri="{BB962C8B-B14F-4D97-AF65-F5344CB8AC3E}">
        <p14:creationId xmlns:p14="http://schemas.microsoft.com/office/powerpoint/2010/main" val="21528061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1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ая выноска 2"/>
          <p:cNvSpPr/>
          <p:nvPr/>
        </p:nvSpPr>
        <p:spPr>
          <a:xfrm>
            <a:off x="451286" y="1308416"/>
            <a:ext cx="4445000" cy="2025509"/>
          </a:xfrm>
          <a:prstGeom prst="wedgeRectCallout">
            <a:avLst>
              <a:gd name="adj1" fmla="val 60223"/>
              <a:gd name="adj2" fmla="val 27721"/>
            </a:avLst>
          </a:prstGeom>
          <a:ln>
            <a:solidFill>
              <a:srgbClr val="FFC000"/>
            </a:solidFill>
          </a:ln>
        </p:spPr>
        <p:txBody>
          <a:bodyPr wrap="square" lIns="360000" tIns="180000" rIns="360000" bIns="180000" anchor="ctr" anchorCtr="0">
            <a:spAutoFit/>
          </a:bodyPr>
          <a:lstStyle/>
          <a:p>
            <a:r>
              <a:rPr lang="ru-RU" sz="1800" smtClean="0">
                <a:solidFill>
                  <a:prstClr val="white"/>
                </a:solidFill>
                <a:latin typeface="Roboto Slab"/>
              </a:rPr>
              <a:t>Длина нашего села – 2,5 км. Мой друг Денис живёт в 400 м. от начала села, а я  - 250 м. от конца. Узнайте, какой путь мне придётся преодолеть, чтобы сходить к другу в гости!</a:t>
            </a:r>
            <a:endParaRPr lang="ru-RU" sz="1800">
              <a:solidFill>
                <a:prstClr val="white"/>
              </a:solidFill>
              <a:latin typeface="Roboto Slab"/>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9797" y="1392809"/>
            <a:ext cx="3300837" cy="1856721"/>
          </a:xfrm>
          <a:prstGeom prst="rect">
            <a:avLst/>
          </a:prstGeom>
        </p:spPr>
      </p:pic>
      <p:pic>
        <p:nvPicPr>
          <p:cNvPr id="8" name="Рисунок 7">
            <a:hlinkClick r:id="rId5"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4320" y="3888759"/>
            <a:ext cx="895350" cy="895350"/>
          </a:xfrm>
          <a:prstGeom prst="rect">
            <a:avLst/>
          </a:prstGeom>
        </p:spPr>
      </p:pic>
    </p:spTree>
    <p:extLst>
      <p:ext uri="{BB962C8B-B14F-4D97-AF65-F5344CB8AC3E}">
        <p14:creationId xmlns:p14="http://schemas.microsoft.com/office/powerpoint/2010/main" val="15093373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1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ик 2"/>
          <p:cNvSpPr/>
          <p:nvPr/>
        </p:nvSpPr>
        <p:spPr>
          <a:xfrm>
            <a:off x="1079501" y="1898322"/>
            <a:ext cx="4330700" cy="830997"/>
          </a:xfrm>
          <a:prstGeom prst="rect">
            <a:avLst/>
          </a:prstGeom>
          <a:ln>
            <a:noFill/>
          </a:ln>
        </p:spPr>
        <p:txBody>
          <a:bodyPr wrap="square" lIns="0" tIns="0" rIns="0" bIns="0" anchor="ctr" anchorCtr="0">
            <a:spAutoFit/>
          </a:bodyPr>
          <a:lstStyle/>
          <a:p>
            <a:r>
              <a:rPr lang="ru-RU" sz="2700" smtClean="0">
                <a:solidFill>
                  <a:prstClr val="white"/>
                </a:solidFill>
                <a:latin typeface="Roboto Slab"/>
              </a:rPr>
              <a:t>Задачу составил Гриша Садовский</a:t>
            </a:r>
            <a:endParaRPr lang="ru-RU" sz="2700">
              <a:solidFill>
                <a:prstClr val="white"/>
              </a:solidFill>
              <a:latin typeface="Roboto Slab"/>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65011" y="576547"/>
            <a:ext cx="2616129" cy="3474546"/>
          </a:xfrm>
          <a:prstGeom prst="rect">
            <a:avLst/>
          </a:prstGeom>
        </p:spPr>
      </p:pic>
    </p:spTree>
    <p:extLst>
      <p:ext uri="{BB962C8B-B14F-4D97-AF65-F5344CB8AC3E}">
        <p14:creationId xmlns:p14="http://schemas.microsoft.com/office/powerpoint/2010/main" val="30453854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1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ая выноска 2"/>
          <p:cNvSpPr/>
          <p:nvPr/>
        </p:nvSpPr>
        <p:spPr>
          <a:xfrm>
            <a:off x="528067" y="1246357"/>
            <a:ext cx="4646742" cy="2025509"/>
          </a:xfrm>
          <a:prstGeom prst="wedgeRectCallout">
            <a:avLst>
              <a:gd name="adj1" fmla="val 56457"/>
              <a:gd name="adj2" fmla="val 15911"/>
            </a:avLst>
          </a:prstGeom>
          <a:ln>
            <a:solidFill>
              <a:srgbClr val="FFC000"/>
            </a:solidFill>
          </a:ln>
        </p:spPr>
        <p:txBody>
          <a:bodyPr wrap="square" lIns="360000" tIns="180000" rIns="360000" bIns="180000" anchor="ctr" anchorCtr="0">
            <a:spAutoFit/>
          </a:bodyPr>
          <a:lstStyle/>
          <a:p>
            <a:r>
              <a:rPr lang="ru-RU" sz="1800" smtClean="0">
                <a:solidFill>
                  <a:prstClr val="white"/>
                </a:solidFill>
                <a:latin typeface="Roboto Slab"/>
              </a:rPr>
              <a:t>В Парабельском районе проживает 12 139 человек, женщин из них – 55%, а мужчин – 4</a:t>
            </a:r>
            <a:r>
              <a:rPr lang="en-US" sz="1800" smtClean="0">
                <a:solidFill>
                  <a:prstClr val="white"/>
                </a:solidFill>
                <a:latin typeface="Roboto Slab"/>
              </a:rPr>
              <a:t>5</a:t>
            </a:r>
            <a:r>
              <a:rPr lang="ru-RU" sz="1800" smtClean="0">
                <a:solidFill>
                  <a:prstClr val="white"/>
                </a:solidFill>
                <a:latin typeface="Roboto Slab"/>
              </a:rPr>
              <a:t>%. Сколько мужчин, а сколько женщин проживает в Парабельском районе</a:t>
            </a:r>
            <a:r>
              <a:rPr lang="en-US" sz="1800" smtClean="0">
                <a:solidFill>
                  <a:prstClr val="white"/>
                </a:solidFill>
                <a:latin typeface="Roboto Slab"/>
              </a:rPr>
              <a:t>?</a:t>
            </a:r>
            <a:endParaRPr lang="ru-RU" sz="1800">
              <a:solidFill>
                <a:prstClr val="white"/>
              </a:solidFill>
              <a:latin typeface="Roboto Slab"/>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6923" y="4004719"/>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29371" y="1246357"/>
            <a:ext cx="3025896" cy="2017264"/>
          </a:xfrm>
          <a:prstGeom prst="rect">
            <a:avLst/>
          </a:prstGeom>
        </p:spPr>
      </p:pic>
    </p:spTree>
    <p:extLst>
      <p:ext uri="{BB962C8B-B14F-4D97-AF65-F5344CB8AC3E}">
        <p14:creationId xmlns:p14="http://schemas.microsoft.com/office/powerpoint/2010/main" val="35013796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1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ик 2"/>
          <p:cNvSpPr/>
          <p:nvPr/>
        </p:nvSpPr>
        <p:spPr>
          <a:xfrm>
            <a:off x="1079501" y="1898322"/>
            <a:ext cx="4330700" cy="830997"/>
          </a:xfrm>
          <a:prstGeom prst="rect">
            <a:avLst/>
          </a:prstGeom>
          <a:ln>
            <a:noFill/>
          </a:ln>
        </p:spPr>
        <p:txBody>
          <a:bodyPr wrap="square" lIns="0" tIns="0" rIns="0" bIns="0" anchor="ctr" anchorCtr="0">
            <a:spAutoFit/>
          </a:bodyPr>
          <a:lstStyle/>
          <a:p>
            <a:r>
              <a:rPr lang="ru-RU" sz="2700" smtClean="0">
                <a:solidFill>
                  <a:prstClr val="white"/>
                </a:solidFill>
                <a:latin typeface="Roboto Slab"/>
              </a:rPr>
              <a:t>Анаграмму составил Никита Милюшин</a:t>
            </a:r>
            <a:endParaRPr lang="ru-RU" sz="2700">
              <a:solidFill>
                <a:prstClr val="white"/>
              </a:solidFill>
              <a:latin typeface="Roboto Slab"/>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3415" y="604119"/>
            <a:ext cx="2574609" cy="3419402"/>
          </a:xfrm>
          <a:prstGeom prst="rect">
            <a:avLst/>
          </a:prstGeom>
        </p:spPr>
      </p:pic>
    </p:spTree>
    <p:extLst>
      <p:ext uri="{BB962C8B-B14F-4D97-AF65-F5344CB8AC3E}">
        <p14:creationId xmlns:p14="http://schemas.microsoft.com/office/powerpoint/2010/main" val="18758824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15.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ая выноска 2"/>
          <p:cNvSpPr/>
          <p:nvPr/>
        </p:nvSpPr>
        <p:spPr>
          <a:xfrm>
            <a:off x="713984" y="1539299"/>
            <a:ext cx="4848096" cy="1610011"/>
          </a:xfrm>
          <a:prstGeom prst="wedgeRectCallout">
            <a:avLst>
              <a:gd name="adj1" fmla="val 59900"/>
              <a:gd name="adj2" fmla="val 21343"/>
            </a:avLst>
          </a:prstGeom>
          <a:ln>
            <a:solidFill>
              <a:srgbClr val="FFC000"/>
            </a:solidFill>
          </a:ln>
        </p:spPr>
        <p:txBody>
          <a:bodyPr wrap="square" lIns="360000" tIns="180000" rIns="360000" bIns="180000" anchor="ctr" anchorCtr="0">
            <a:spAutoFit/>
          </a:bodyPr>
          <a:lstStyle/>
          <a:p>
            <a:r>
              <a:rPr lang="ru-RU" sz="2700" smtClean="0">
                <a:solidFill>
                  <a:schemeClr val="bg1"/>
                </a:solidFill>
                <a:latin typeface="+mj-lt"/>
              </a:rPr>
              <a:t>Исключите </a:t>
            </a:r>
            <a:r>
              <a:rPr lang="ru-RU" sz="2700">
                <a:solidFill>
                  <a:schemeClr val="bg1"/>
                </a:solidFill>
                <a:latin typeface="+mj-lt"/>
              </a:rPr>
              <a:t>лишнее слово: мапряя, чул, резоток, </a:t>
            </a:r>
            <a:r>
              <a:rPr lang="ru-RU" sz="2700" err="1" smtClean="0">
                <a:solidFill>
                  <a:schemeClr val="bg1"/>
                </a:solidFill>
                <a:latin typeface="+mj-lt"/>
              </a:rPr>
              <a:t>лпоащьд.</a:t>
            </a:r>
            <a:endParaRPr lang="ru-RU" sz="2700">
              <a:solidFill>
                <a:schemeClr val="bg1"/>
              </a:solidFill>
              <a:latin typeface="+mj-lt"/>
            </a:endParaRPr>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5735" y="562238"/>
            <a:ext cx="2574609" cy="3419402"/>
          </a:xfrm>
          <a:prstGeom prst="rect">
            <a:avLst/>
          </a:prstGeom>
        </p:spPr>
      </p:pic>
      <p:pic>
        <p:nvPicPr>
          <p:cNvPr id="9" name="Рисунок 8">
            <a:hlinkClick r:id="rId5"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46379" y="4049556"/>
            <a:ext cx="895350" cy="895350"/>
          </a:xfrm>
          <a:prstGeom prst="rect">
            <a:avLst/>
          </a:prstGeom>
        </p:spPr>
      </p:pic>
    </p:spTree>
    <p:extLst>
      <p:ext uri="{BB962C8B-B14F-4D97-AF65-F5344CB8AC3E}">
        <p14:creationId xmlns:p14="http://schemas.microsoft.com/office/powerpoint/2010/main" val="36995498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16.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ик 2"/>
          <p:cNvSpPr/>
          <p:nvPr/>
        </p:nvSpPr>
        <p:spPr>
          <a:xfrm>
            <a:off x="1079501" y="1898322"/>
            <a:ext cx="4330700" cy="830997"/>
          </a:xfrm>
          <a:prstGeom prst="rect">
            <a:avLst/>
          </a:prstGeom>
          <a:ln>
            <a:noFill/>
          </a:ln>
        </p:spPr>
        <p:txBody>
          <a:bodyPr wrap="square" lIns="0" tIns="0" rIns="0" bIns="0" anchor="ctr" anchorCtr="0">
            <a:spAutoFit/>
          </a:bodyPr>
          <a:lstStyle/>
          <a:p>
            <a:r>
              <a:rPr lang="ru-RU" sz="2700">
                <a:solidFill>
                  <a:prstClr val="white"/>
                </a:solidFill>
                <a:latin typeface="Roboto Slab"/>
              </a:rPr>
              <a:t>Вопрос задаёт </a:t>
            </a:r>
            <a:r>
              <a:rPr lang="ru-RU" sz="2700" smtClean="0">
                <a:solidFill>
                  <a:prstClr val="white"/>
                </a:solidFill>
                <a:latin typeface="Roboto Slab"/>
              </a:rPr>
              <a:t>Катя Моор</a:t>
            </a:r>
            <a:endParaRPr lang="ru-RU" sz="2700">
              <a:solidFill>
                <a:prstClr val="white"/>
              </a:solidFill>
              <a:latin typeface="Roboto Slab"/>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53862" y="718855"/>
            <a:ext cx="2401830" cy="3189930"/>
          </a:xfrm>
          <a:prstGeom prst="rect">
            <a:avLst/>
          </a:prstGeom>
        </p:spPr>
      </p:pic>
    </p:spTree>
    <p:extLst>
      <p:ext uri="{BB962C8B-B14F-4D97-AF65-F5344CB8AC3E}">
        <p14:creationId xmlns:p14="http://schemas.microsoft.com/office/powerpoint/2010/main" val="26619374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17.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ая выноска 2"/>
          <p:cNvSpPr/>
          <p:nvPr/>
        </p:nvSpPr>
        <p:spPr>
          <a:xfrm>
            <a:off x="1079500" y="742967"/>
            <a:ext cx="4445000" cy="3133505"/>
          </a:xfrm>
          <a:prstGeom prst="wedgeRectCallout">
            <a:avLst>
              <a:gd name="adj1" fmla="val 55017"/>
              <a:gd name="adj2" fmla="val 7545"/>
            </a:avLst>
          </a:prstGeom>
          <a:ln>
            <a:solidFill>
              <a:srgbClr val="FFC000"/>
            </a:solidFill>
          </a:ln>
        </p:spPr>
        <p:txBody>
          <a:bodyPr wrap="square" lIns="360000" tIns="180000" rIns="360000" bIns="180000" anchor="ctr" anchorCtr="0">
            <a:spAutoFit/>
          </a:bodyPr>
          <a:lstStyle/>
          <a:p>
            <a:r>
              <a:rPr lang="ru-RU" sz="1800" smtClean="0">
                <a:solidFill>
                  <a:prstClr val="white"/>
                </a:solidFill>
                <a:latin typeface="Roboto Slab"/>
              </a:rPr>
              <a:t>Братья Заволокины родились в с. Парабель Томской области. Геннадий Заволокин родился в 1948 г., а его брат Александр в 1946 г. А в 1986 г. Братьям было присвоено звание «Заслуженный артист РСФСР». Вычислите, сколько лет было каждому из братьев на тот момент.</a:t>
            </a:r>
            <a:endParaRPr lang="ru-RU" sz="1800">
              <a:solidFill>
                <a:prstClr val="white"/>
              </a:solidFill>
              <a:latin typeface="Roboto Slab"/>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rcRect l="-497" t="5933" r="497" b="6519"/>
          <a:stretch>
            <a:fillRect/>
          </a:stretch>
        </p:blipFill>
        <p:spPr>
          <a:xfrm>
            <a:off x="5810817" y="1095885"/>
            <a:ext cx="2811630" cy="1968403"/>
          </a:xfrm>
          <a:prstGeom prst="rect">
            <a:avLst/>
          </a:prstGeom>
        </p:spPr>
      </p:pic>
      <p:pic>
        <p:nvPicPr>
          <p:cNvPr id="9" name="Рисунок 8">
            <a:hlinkClick r:id="rId5"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5857" y="3907825"/>
            <a:ext cx="895350" cy="895350"/>
          </a:xfrm>
          <a:prstGeom prst="rect">
            <a:avLst/>
          </a:prstGeom>
        </p:spPr>
      </p:pic>
    </p:spTree>
    <p:extLst>
      <p:ext uri="{BB962C8B-B14F-4D97-AF65-F5344CB8AC3E}">
        <p14:creationId xmlns:p14="http://schemas.microsoft.com/office/powerpoint/2010/main" val="1241991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18.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1" name="Рисунок 10">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sp>
        <p:nvSpPr>
          <p:cNvPr id="7" name="Прямоугольник 6"/>
          <p:cNvSpPr/>
          <p:nvPr/>
        </p:nvSpPr>
        <p:spPr>
          <a:xfrm>
            <a:off x="2406650" y="2887122"/>
            <a:ext cx="4330700" cy="415498"/>
          </a:xfrm>
          <a:prstGeom prst="rect">
            <a:avLst/>
          </a:prstGeom>
          <a:ln>
            <a:noFill/>
          </a:ln>
        </p:spPr>
        <p:txBody>
          <a:bodyPr wrap="square" lIns="0" tIns="0" rIns="0" bIns="0" anchor="ctr" anchorCtr="0">
            <a:spAutoFit/>
          </a:bodyPr>
          <a:lstStyle/>
          <a:p>
            <a:pPr algn="ctr"/>
            <a:r>
              <a:rPr lang="ru-RU" sz="2700" smtClean="0">
                <a:solidFill>
                  <a:schemeClr val="bg1"/>
                </a:solidFill>
                <a:latin typeface="+mj-lt"/>
              </a:rPr>
              <a:t>Угадай!</a:t>
            </a:r>
            <a:endParaRPr lang="ru-RU" sz="2700">
              <a:solidFill>
                <a:schemeClr val="bg1"/>
              </a:solidFill>
              <a:latin typeface="+mj-lt"/>
            </a:endParaRPr>
          </a:p>
        </p:txBody>
      </p:sp>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0000" y="1191672"/>
            <a:ext cx="1524000" cy="1524000"/>
          </a:xfrm>
          <a:prstGeom prst="rect">
            <a:avLst/>
          </a:prstGeom>
        </p:spPr>
      </p:pic>
    </p:spTree>
    <p:extLst>
      <p:ext uri="{BB962C8B-B14F-4D97-AF65-F5344CB8AC3E}">
        <p14:creationId xmlns:p14="http://schemas.microsoft.com/office/powerpoint/2010/main" val="8700197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19.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ик 2"/>
          <p:cNvSpPr/>
          <p:nvPr/>
        </p:nvSpPr>
        <p:spPr>
          <a:xfrm>
            <a:off x="1079500" y="1898323"/>
            <a:ext cx="4330700" cy="830997"/>
          </a:xfrm>
          <a:prstGeom prst="rect">
            <a:avLst/>
          </a:prstGeom>
          <a:ln>
            <a:noFill/>
          </a:ln>
        </p:spPr>
        <p:txBody>
          <a:bodyPr wrap="square" lIns="0" tIns="0" rIns="0" bIns="0" anchor="ctr" anchorCtr="0">
            <a:spAutoFit/>
          </a:bodyPr>
          <a:lstStyle/>
          <a:p>
            <a:r>
              <a:rPr lang="ru-RU" sz="2700" smtClean="0">
                <a:solidFill>
                  <a:prstClr val="white"/>
                </a:solidFill>
                <a:latin typeface="Roboto Slab"/>
              </a:rPr>
              <a:t>Вопрос задаёт Лев Чавкин.</a:t>
            </a:r>
            <a:endParaRPr lang="ru-RU" sz="2700">
              <a:solidFill>
                <a:prstClr val="white"/>
              </a:solidFill>
              <a:latin typeface="Roboto Slab"/>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74121" y="527338"/>
            <a:ext cx="2690233" cy="3572966"/>
          </a:xfrm>
          <a:prstGeom prst="rect">
            <a:avLst/>
          </a:prstGeom>
        </p:spPr>
      </p:pic>
    </p:spTree>
    <p:extLst>
      <p:ext uri="{BB962C8B-B14F-4D97-AF65-F5344CB8AC3E}">
        <p14:creationId xmlns:p14="http://schemas.microsoft.com/office/powerpoint/2010/main" val="31165227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Box 1"/>
          <p:cNvSpPr txBox="1"/>
          <p:nvPr/>
        </p:nvSpPr>
        <p:spPr>
          <a:xfrm>
            <a:off x="4122203" y="535929"/>
            <a:ext cx="4904509" cy="3970318"/>
          </a:xfrm>
          <a:prstGeom prst="rect">
            <a:avLst/>
          </a:prstGeom>
          <a:noFill/>
        </p:spPr>
        <p:txBody>
          <a:bodyPr wrap="square" rtlCol="0">
            <a:spAutoFit/>
          </a:bodyPr>
          <a:lstStyle/>
          <a:p>
            <a:r>
              <a:rPr lang="ru-RU" sz="2800" b="1">
                <a:solidFill>
                  <a:schemeClr val="bg1"/>
                </a:solidFill>
                <a:latin typeface="Segoe Print" panose="02000600000000000000" pitchFamily="2" charset="0"/>
              </a:rPr>
              <a:t>…Поиграть вместе с Вами в Поле-чудес! А заодно и познакомить Вас с нашей удивительной малой родиной! Но в начале разгадайте наш ребус, </a:t>
            </a:r>
            <a:endParaRPr lang="ru-RU" sz="2800" b="1" smtClean="0">
              <a:solidFill>
                <a:schemeClr val="bg1"/>
              </a:solidFill>
              <a:latin typeface="Segoe Print" panose="02000600000000000000" pitchFamily="2" charset="0"/>
            </a:endParaRPr>
          </a:p>
          <a:p>
            <a:r>
              <a:rPr lang="ru-RU" sz="2800" b="1" smtClean="0">
                <a:solidFill>
                  <a:schemeClr val="bg1"/>
                </a:solidFill>
                <a:latin typeface="Segoe Print" panose="02000600000000000000" pitchFamily="2" charset="0"/>
              </a:rPr>
              <a:t>в </a:t>
            </a:r>
            <a:r>
              <a:rPr lang="ru-RU" sz="2800" b="1">
                <a:solidFill>
                  <a:schemeClr val="bg1"/>
                </a:solidFill>
                <a:latin typeface="Segoe Print" panose="02000600000000000000" pitchFamily="2" charset="0"/>
              </a:rPr>
              <a:t>котором мы загадали название нашего села! </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3872753" cy="5143500"/>
          </a:xfrm>
          <a:prstGeom prst="rect">
            <a:avLst/>
          </a:prstGeom>
        </p:spPr>
      </p:pic>
    </p:spTree>
    <p:extLst>
      <p:ext uri="{BB962C8B-B14F-4D97-AF65-F5344CB8AC3E}">
        <p14:creationId xmlns:p14="http://schemas.microsoft.com/office/powerpoint/2010/main" val="3664913880"/>
      </p:ext>
    </p:extLst>
  </p:cSld>
  <p:clrMapOvr>
    <a:masterClrMapping/>
  </p:clrMapOvr>
  <p:transition/>
  <p:timing/>
</p:sld>
</file>

<file path=ppt/slides/slide20.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ая выноска 2"/>
          <p:cNvSpPr/>
          <p:nvPr/>
        </p:nvSpPr>
        <p:spPr>
          <a:xfrm>
            <a:off x="446730" y="1123660"/>
            <a:ext cx="3474288" cy="2087064"/>
          </a:xfrm>
          <a:prstGeom prst="wedgeRectCallout">
            <a:avLst>
              <a:gd name="adj1" fmla="val 57647"/>
              <a:gd name="adj2" fmla="val 28496"/>
            </a:avLst>
          </a:prstGeom>
          <a:ln>
            <a:solidFill>
              <a:srgbClr val="FFC000"/>
            </a:solidFill>
          </a:ln>
        </p:spPr>
        <p:txBody>
          <a:bodyPr wrap="square" lIns="360000" tIns="180000" rIns="360000" bIns="180000" anchor="ctr" anchorCtr="0">
            <a:spAutoFit/>
          </a:bodyPr>
          <a:lstStyle/>
          <a:p>
            <a:r>
              <a:rPr lang="ru-RU" sz="1400">
                <a:solidFill>
                  <a:prstClr val="white"/>
                </a:solidFill>
                <a:latin typeface="Roboto Slab"/>
              </a:rPr>
              <a:t>Каждый </a:t>
            </a:r>
            <a:r>
              <a:rPr lang="ru-RU" sz="1400" smtClean="0">
                <a:solidFill>
                  <a:prstClr val="white"/>
                </a:solidFill>
                <a:latin typeface="Roboto Slab"/>
              </a:rPr>
              <a:t>год</a:t>
            </a:r>
            <a:r>
              <a:rPr lang="en-US" sz="1400" smtClean="0">
                <a:solidFill>
                  <a:prstClr val="white"/>
                </a:solidFill>
                <a:latin typeface="Roboto Slab"/>
              </a:rPr>
              <a:t> </a:t>
            </a:r>
            <a:r>
              <a:rPr lang="ru-RU" sz="1400" smtClean="0">
                <a:solidFill>
                  <a:prstClr val="white"/>
                </a:solidFill>
                <a:latin typeface="Roboto Slab"/>
              </a:rPr>
              <a:t>в с. Парабель</a:t>
            </a:r>
            <a:r>
              <a:rPr lang="en-US" sz="1400" smtClean="0">
                <a:solidFill>
                  <a:prstClr val="white"/>
                </a:solidFill>
                <a:latin typeface="Roboto Slab"/>
              </a:rPr>
              <a:t> </a:t>
            </a:r>
            <a:r>
              <a:rPr lang="ru-RU" sz="1400" smtClean="0">
                <a:solidFill>
                  <a:prstClr val="white"/>
                </a:solidFill>
                <a:latin typeface="Roboto Slab"/>
              </a:rPr>
              <a:t>на севере Томской области,  </a:t>
            </a:r>
            <a:r>
              <a:rPr lang="ru-RU" sz="1400">
                <a:solidFill>
                  <a:prstClr val="white"/>
                </a:solidFill>
                <a:latin typeface="Roboto Slab"/>
              </a:rPr>
              <a:t>в Международный день коренных народов мира, вот уже пятнадцатый раз, будет </a:t>
            </a:r>
            <a:r>
              <a:rPr lang="ru-RU" sz="1400" smtClean="0">
                <a:solidFill>
                  <a:prstClr val="white"/>
                </a:solidFill>
                <a:latin typeface="Roboto Slab"/>
              </a:rPr>
              <a:t>проходит это мероприятие! Что это за мероприятие и как оно называется</a:t>
            </a:r>
            <a:r>
              <a:rPr lang="en-US" sz="1400" smtClean="0">
                <a:solidFill>
                  <a:prstClr val="white"/>
                </a:solidFill>
                <a:latin typeface="Roboto Slab"/>
              </a:rPr>
              <a:t>?</a:t>
            </a:r>
            <a:endParaRPr lang="ru-RU" sz="1400">
              <a:solidFill>
                <a:prstClr val="white"/>
              </a:solidFill>
              <a:latin typeface="Roboto Slab"/>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652" y="814607"/>
            <a:ext cx="4412805" cy="2942493"/>
          </a:xfrm>
          <a:prstGeom prst="rect">
            <a:avLst/>
          </a:prstGeom>
        </p:spPr>
      </p:pic>
      <p:pic>
        <p:nvPicPr>
          <p:cNvPr id="9" name="Рисунок 8">
            <a:hlinkClick r:id="rId5"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1018" y="3886709"/>
            <a:ext cx="895350" cy="895350"/>
          </a:xfrm>
          <a:prstGeom prst="rect">
            <a:avLst/>
          </a:prstGeom>
        </p:spPr>
      </p:pic>
    </p:spTree>
    <p:extLst>
      <p:ext uri="{BB962C8B-B14F-4D97-AF65-F5344CB8AC3E}">
        <p14:creationId xmlns:p14="http://schemas.microsoft.com/office/powerpoint/2010/main" val="35765017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2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ик 2"/>
          <p:cNvSpPr/>
          <p:nvPr/>
        </p:nvSpPr>
        <p:spPr>
          <a:xfrm>
            <a:off x="1079501" y="1898322"/>
            <a:ext cx="4330700" cy="830997"/>
          </a:xfrm>
          <a:prstGeom prst="rect">
            <a:avLst/>
          </a:prstGeom>
          <a:ln>
            <a:noFill/>
          </a:ln>
        </p:spPr>
        <p:txBody>
          <a:bodyPr wrap="square" lIns="0" tIns="0" rIns="0" bIns="0" anchor="ctr" anchorCtr="0">
            <a:spAutoFit/>
          </a:bodyPr>
          <a:lstStyle/>
          <a:p>
            <a:r>
              <a:rPr lang="ru-RU" sz="2700" smtClean="0">
                <a:solidFill>
                  <a:prstClr val="white"/>
                </a:solidFill>
                <a:latin typeface="Roboto Slab"/>
              </a:rPr>
              <a:t>Шараду составил Левин Даниил</a:t>
            </a:r>
            <a:endParaRPr lang="ru-RU" sz="2700">
              <a:solidFill>
                <a:prstClr val="white"/>
              </a:solidFill>
              <a:latin typeface="Roboto Slab"/>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rcRect t="6121"/>
          <a:stretch>
            <a:fillRect/>
          </a:stretch>
        </p:blipFill>
        <p:spPr>
          <a:xfrm>
            <a:off x="5856348" y="560664"/>
            <a:ext cx="2264289" cy="3501796"/>
          </a:xfrm>
          <a:prstGeom prst="rect">
            <a:avLst/>
          </a:prstGeom>
        </p:spPr>
      </p:pic>
    </p:spTree>
    <p:extLst>
      <p:ext uri="{BB962C8B-B14F-4D97-AF65-F5344CB8AC3E}">
        <p14:creationId xmlns:p14="http://schemas.microsoft.com/office/powerpoint/2010/main" val="30551243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2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21" y="0"/>
            <a:ext cx="9144000" cy="5143500"/>
          </a:xfrm>
          <a:prstGeom prst="rect">
            <a:avLst/>
          </a:prstGeom>
        </p:spPr>
      </p:pic>
      <p:sp>
        <p:nvSpPr>
          <p:cNvPr id="3" name="Прямоугольная выноска 2"/>
          <p:cNvSpPr/>
          <p:nvPr/>
        </p:nvSpPr>
        <p:spPr>
          <a:xfrm>
            <a:off x="569949" y="1074457"/>
            <a:ext cx="4445000" cy="2579507"/>
          </a:xfrm>
          <a:prstGeom prst="wedgeRectCallout">
            <a:avLst>
              <a:gd name="adj1" fmla="val 61005"/>
              <a:gd name="adj2" fmla="val 4650"/>
            </a:avLst>
          </a:prstGeom>
          <a:ln>
            <a:solidFill>
              <a:srgbClr val="FFC000"/>
            </a:solidFill>
          </a:ln>
        </p:spPr>
        <p:txBody>
          <a:bodyPr wrap="square" lIns="360000" tIns="180000" rIns="360000" bIns="180000" anchor="ctr" anchorCtr="0">
            <a:spAutoFit/>
          </a:bodyPr>
          <a:lstStyle/>
          <a:p>
            <a:pPr>
              <a:spcBef>
                <a:spcPts val="600"/>
              </a:spcBef>
              <a:spcAft>
                <a:spcPts val="600"/>
              </a:spcAft>
            </a:pPr>
            <a:r>
              <a:rPr lang="ru-RU" sz="1800" smtClean="0">
                <a:solidFill>
                  <a:schemeClr val="bg1"/>
                </a:solidFill>
                <a:latin typeface="+mj-lt"/>
              </a:rPr>
              <a:t>Всем известно, что сибирский край богат шишками, орехами, ягодами, грибами. Масса шишки в среднем 15 г., а в один мешок вмещается 17 кг шишек. Вычислите, какое количество шишек вместится в один мешок!</a:t>
            </a:r>
            <a:endParaRPr lang="ru-RU" sz="1800">
              <a:solidFill>
                <a:schemeClr val="bg1"/>
              </a:solidFill>
              <a:latin typeface="+mj-lt"/>
            </a:endParaRPr>
          </a:p>
        </p:txBody>
      </p:sp>
      <p:pic>
        <p:nvPicPr>
          <p:cNvPr id="9" name="Рисунок 8">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1479" y="3951057"/>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04863" y="1074457"/>
            <a:ext cx="3038923" cy="1947949"/>
          </a:xfrm>
          <a:prstGeom prst="rect">
            <a:avLst/>
          </a:prstGeom>
        </p:spPr>
      </p:pic>
    </p:spTree>
    <p:extLst>
      <p:ext uri="{BB962C8B-B14F-4D97-AF65-F5344CB8AC3E}">
        <p14:creationId xmlns:p14="http://schemas.microsoft.com/office/powerpoint/2010/main" val="21531660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2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ик 2"/>
          <p:cNvSpPr/>
          <p:nvPr/>
        </p:nvSpPr>
        <p:spPr>
          <a:xfrm>
            <a:off x="1079500" y="1898322"/>
            <a:ext cx="4330700" cy="830997"/>
          </a:xfrm>
          <a:prstGeom prst="rect">
            <a:avLst/>
          </a:prstGeom>
          <a:ln>
            <a:noFill/>
          </a:ln>
        </p:spPr>
        <p:txBody>
          <a:bodyPr wrap="square" lIns="0" tIns="0" rIns="0" bIns="0" anchor="ctr" anchorCtr="0">
            <a:spAutoFit/>
          </a:bodyPr>
          <a:lstStyle/>
          <a:p>
            <a:r>
              <a:rPr lang="ru-RU" sz="2700">
                <a:solidFill>
                  <a:prstClr val="white"/>
                </a:solidFill>
                <a:latin typeface="Roboto Slab"/>
              </a:rPr>
              <a:t>Вопрос </a:t>
            </a:r>
            <a:r>
              <a:rPr lang="ru-RU" sz="2700" smtClean="0">
                <a:solidFill>
                  <a:prstClr val="white"/>
                </a:solidFill>
                <a:latin typeface="Roboto Slab"/>
              </a:rPr>
              <a:t>задаёт Лев Чавкин</a:t>
            </a:r>
            <a:endParaRPr lang="ru-RU" sz="2700">
              <a:solidFill>
                <a:prstClr val="white"/>
              </a:solidFill>
              <a:latin typeface="Roboto Slab"/>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9675" y="599402"/>
            <a:ext cx="2581711" cy="3428835"/>
          </a:xfrm>
          <a:prstGeom prst="rect">
            <a:avLst/>
          </a:prstGeom>
        </p:spPr>
      </p:pic>
    </p:spTree>
    <p:extLst>
      <p:ext uri="{BB962C8B-B14F-4D97-AF65-F5344CB8AC3E}">
        <p14:creationId xmlns:p14="http://schemas.microsoft.com/office/powerpoint/2010/main" val="10178517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2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ая выноска 2"/>
          <p:cNvSpPr/>
          <p:nvPr/>
        </p:nvSpPr>
        <p:spPr>
          <a:xfrm>
            <a:off x="1079500" y="389202"/>
            <a:ext cx="4445000" cy="3964501"/>
          </a:xfrm>
          <a:prstGeom prst="wedgeRectCallout">
            <a:avLst>
              <a:gd name="adj1" fmla="val 61172"/>
              <a:gd name="adj2" fmla="val 25169"/>
            </a:avLst>
          </a:prstGeom>
          <a:ln>
            <a:solidFill>
              <a:srgbClr val="FFC000"/>
            </a:solidFill>
          </a:ln>
        </p:spPr>
        <p:txBody>
          <a:bodyPr wrap="square" lIns="360000" tIns="180000" rIns="360000" bIns="180000" anchor="ctr" anchorCtr="0">
            <a:spAutoFit/>
          </a:bodyPr>
          <a:lstStyle/>
          <a:p>
            <a:r>
              <a:rPr lang="ru-RU" sz="1800" smtClean="0">
                <a:solidFill>
                  <a:prstClr val="white"/>
                </a:solidFill>
                <a:latin typeface="Roboto Slab"/>
              </a:rPr>
              <a:t>Сохранившиеся до наших дней на улице Советской два двухэтажных дома, принадлежали Никанору Михайловичу Кошкину. В 1930-е годы районные власти конфисковали дома, так как хозяин не смог выплатить налог, наложенный на него как на «середняка». Вычислите год рождения Никанора Михайловича, если на момент конфискации ему было 80 лет.</a:t>
            </a:r>
            <a:endParaRPr lang="ru-RU" sz="1800">
              <a:solidFill>
                <a:prstClr val="white"/>
              </a:solidFill>
              <a:latin typeface="Roboto Slab"/>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3773" y="774797"/>
            <a:ext cx="2128874" cy="3050327"/>
          </a:xfrm>
          <a:prstGeom prst="rect">
            <a:avLst/>
          </a:prstGeom>
        </p:spPr>
      </p:pic>
      <p:pic>
        <p:nvPicPr>
          <p:cNvPr id="9" name="Рисунок 8">
            <a:hlinkClick r:id="rId5"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2963" y="4068556"/>
            <a:ext cx="895350" cy="895350"/>
          </a:xfrm>
          <a:prstGeom prst="rect">
            <a:avLst/>
          </a:prstGeom>
        </p:spPr>
      </p:pic>
    </p:spTree>
    <p:extLst>
      <p:ext uri="{BB962C8B-B14F-4D97-AF65-F5344CB8AC3E}">
        <p14:creationId xmlns:p14="http://schemas.microsoft.com/office/powerpoint/2010/main" val="21999264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25.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ик 2"/>
          <p:cNvSpPr/>
          <p:nvPr/>
        </p:nvSpPr>
        <p:spPr>
          <a:xfrm>
            <a:off x="1079501" y="1898322"/>
            <a:ext cx="4330700" cy="830997"/>
          </a:xfrm>
          <a:prstGeom prst="rect">
            <a:avLst/>
          </a:prstGeom>
          <a:ln>
            <a:noFill/>
          </a:ln>
        </p:spPr>
        <p:txBody>
          <a:bodyPr wrap="square" lIns="0" tIns="0" rIns="0" bIns="0" anchor="ctr" anchorCtr="0">
            <a:spAutoFit/>
          </a:bodyPr>
          <a:lstStyle/>
          <a:p>
            <a:r>
              <a:rPr lang="ru-RU" sz="2700" smtClean="0">
                <a:solidFill>
                  <a:prstClr val="white"/>
                </a:solidFill>
                <a:latin typeface="Roboto Slab"/>
              </a:rPr>
              <a:t>Задание придумал Толя Нефедов</a:t>
            </a:r>
            <a:endParaRPr lang="ru-RU" sz="2700">
              <a:solidFill>
                <a:prstClr val="white"/>
              </a:solidFill>
              <a:latin typeface="Roboto Slab"/>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5544" y="620987"/>
            <a:ext cx="2549207" cy="3385665"/>
          </a:xfrm>
          <a:prstGeom prst="rect">
            <a:avLst/>
          </a:prstGeom>
        </p:spPr>
      </p:pic>
    </p:spTree>
    <p:extLst>
      <p:ext uri="{BB962C8B-B14F-4D97-AF65-F5344CB8AC3E}">
        <p14:creationId xmlns:p14="http://schemas.microsoft.com/office/powerpoint/2010/main" val="38587659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26.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ая выноска 2"/>
          <p:cNvSpPr/>
          <p:nvPr/>
        </p:nvSpPr>
        <p:spPr>
          <a:xfrm>
            <a:off x="1079501" y="1426395"/>
            <a:ext cx="4445000" cy="1840843"/>
          </a:xfrm>
          <a:prstGeom prst="wedgeRectCallout">
            <a:avLst>
              <a:gd name="adj1" fmla="val 61172"/>
              <a:gd name="adj2" fmla="val 23175"/>
            </a:avLst>
          </a:prstGeom>
          <a:ln>
            <a:solidFill>
              <a:srgbClr val="FFC000"/>
            </a:solidFill>
          </a:ln>
        </p:spPr>
        <p:txBody>
          <a:bodyPr wrap="square" lIns="360000" tIns="180000" rIns="360000" bIns="180000" anchor="ctr" anchorCtr="0">
            <a:spAutoFit/>
          </a:bodyPr>
          <a:lstStyle/>
          <a:p>
            <a:r>
              <a:rPr lang="ru-RU" sz="1600" smtClean="0">
                <a:solidFill>
                  <a:prstClr val="white"/>
                </a:solidFill>
                <a:latin typeface="Roboto Slab"/>
              </a:rPr>
              <a:t>В нашем селе 47 улиц. У нас с другом Денисом возник спор! Он говорит, что на каждой улице можно установить по 4 лампы для освещения в зимнее время, а я считаю, что нет! Кто из нас прав</a:t>
            </a:r>
            <a:r>
              <a:rPr lang="en-US" sz="1600" smtClean="0">
                <a:solidFill>
                  <a:prstClr val="white"/>
                </a:solidFill>
                <a:latin typeface="Roboto Slab"/>
              </a:rPr>
              <a:t>?</a:t>
            </a:r>
            <a:endParaRPr lang="ru-RU" sz="1600">
              <a:solidFill>
                <a:prstClr val="white"/>
              </a:solidFill>
              <a:latin typeface="Roboto Slab"/>
            </a:endParaRPr>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9647" y="564619"/>
            <a:ext cx="2549207" cy="3385665"/>
          </a:xfrm>
          <a:prstGeom prst="rect">
            <a:avLst/>
          </a:prstGeom>
        </p:spPr>
      </p:pic>
      <p:pic>
        <p:nvPicPr>
          <p:cNvPr id="9" name="Рисунок 8">
            <a:hlinkClick r:id="rId5"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24325" y="3835209"/>
            <a:ext cx="895350" cy="895350"/>
          </a:xfrm>
          <a:prstGeom prst="rect">
            <a:avLst/>
          </a:prstGeom>
        </p:spPr>
      </p:pic>
    </p:spTree>
    <p:extLst>
      <p:ext uri="{BB962C8B-B14F-4D97-AF65-F5344CB8AC3E}">
        <p14:creationId xmlns:p14="http://schemas.microsoft.com/office/powerpoint/2010/main" val="37386790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27.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ик 2"/>
          <p:cNvSpPr/>
          <p:nvPr/>
        </p:nvSpPr>
        <p:spPr>
          <a:xfrm>
            <a:off x="1079501" y="1898322"/>
            <a:ext cx="4330700" cy="830997"/>
          </a:xfrm>
          <a:prstGeom prst="rect">
            <a:avLst/>
          </a:prstGeom>
          <a:ln>
            <a:noFill/>
          </a:ln>
        </p:spPr>
        <p:txBody>
          <a:bodyPr wrap="square" lIns="0" tIns="0" rIns="0" bIns="0" anchor="ctr" anchorCtr="0">
            <a:spAutoFit/>
          </a:bodyPr>
          <a:lstStyle/>
          <a:p>
            <a:r>
              <a:rPr lang="ru-RU" sz="2700" smtClean="0">
                <a:solidFill>
                  <a:prstClr val="white"/>
                </a:solidFill>
                <a:latin typeface="Roboto Slab"/>
              </a:rPr>
              <a:t>Задачу составил Гриша Садовский</a:t>
            </a:r>
            <a:endParaRPr lang="ru-RU" sz="2700">
              <a:solidFill>
                <a:prstClr val="white"/>
              </a:solidFill>
              <a:latin typeface="Roboto Slab"/>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6784" y="549371"/>
            <a:ext cx="2749597" cy="3651808"/>
          </a:xfrm>
          <a:prstGeom prst="rect">
            <a:avLst/>
          </a:prstGeom>
        </p:spPr>
      </p:pic>
    </p:spTree>
    <p:extLst>
      <p:ext uri="{BB962C8B-B14F-4D97-AF65-F5344CB8AC3E}">
        <p14:creationId xmlns:p14="http://schemas.microsoft.com/office/powerpoint/2010/main" val="3839494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28.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7429" y="0"/>
            <a:ext cx="1316571" cy="288000"/>
          </a:xfrm>
          <a:prstGeom prst="rect">
            <a:avLst/>
          </a:prstGeom>
        </p:spPr>
      </p:pic>
      <p:sp>
        <p:nvSpPr>
          <p:cNvPr id="3" name="Прямоугольная выноска 2"/>
          <p:cNvSpPr/>
          <p:nvPr/>
        </p:nvSpPr>
        <p:spPr>
          <a:xfrm>
            <a:off x="491232" y="1104282"/>
            <a:ext cx="4445000" cy="2302508"/>
          </a:xfrm>
          <a:prstGeom prst="wedgeRectCallout">
            <a:avLst>
              <a:gd name="adj1" fmla="val 57058"/>
              <a:gd name="adj2" fmla="val 19886"/>
            </a:avLst>
          </a:prstGeom>
          <a:ln>
            <a:solidFill>
              <a:srgbClr val="FFC000"/>
            </a:solidFill>
          </a:ln>
        </p:spPr>
        <p:txBody>
          <a:bodyPr wrap="square" lIns="360000" tIns="180000" rIns="360000" bIns="180000" anchor="ctr" anchorCtr="0">
            <a:spAutoFit/>
          </a:bodyPr>
          <a:lstStyle/>
          <a:p>
            <a:r>
              <a:rPr lang="ru-RU" sz="1800" err="1" smtClean="0">
                <a:solidFill>
                  <a:prstClr val="white"/>
                </a:solidFill>
                <a:latin typeface="Roboto Slab"/>
              </a:rPr>
              <a:t>Парабельский рыбозавод заработал в 1936 г. Здесь трудилось 250 человек. За год рыбозавод добывал около 2 тыс. тонн рыбы. Сколько кг рыбы в среднем добывал каждый работник</a:t>
            </a:r>
            <a:r>
              <a:rPr lang="en-US" sz="1800" smtClean="0">
                <a:solidFill>
                  <a:prstClr val="white"/>
                </a:solidFill>
                <a:latin typeface="Roboto Slab"/>
              </a:rPr>
              <a:t>?</a:t>
            </a:r>
            <a:endParaRPr lang="ru-RU" sz="1800">
              <a:solidFill>
                <a:prstClr val="white"/>
              </a:solidFill>
              <a:latin typeface="Roboto Slab"/>
            </a:endParaRPr>
          </a:p>
        </p:txBody>
      </p:sp>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7860" y="1104282"/>
            <a:ext cx="3358040" cy="2226669"/>
          </a:xfrm>
          <a:prstGeom prst="rect">
            <a:avLst/>
          </a:prstGeom>
        </p:spPr>
      </p:pic>
      <p:pic>
        <p:nvPicPr>
          <p:cNvPr id="8" name="Рисунок 7">
            <a:hlinkClick r:id="rId6" action="ppaction://hlinksldjump"/>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24325" y="3949894"/>
            <a:ext cx="895350" cy="895350"/>
          </a:xfrm>
          <a:prstGeom prst="rect">
            <a:avLst/>
          </a:prstGeom>
        </p:spPr>
      </p:pic>
    </p:spTree>
    <p:extLst>
      <p:ext uri="{BB962C8B-B14F-4D97-AF65-F5344CB8AC3E}">
        <p14:creationId xmlns:p14="http://schemas.microsoft.com/office/powerpoint/2010/main" val="9785310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29.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ик 2"/>
          <p:cNvSpPr/>
          <p:nvPr/>
        </p:nvSpPr>
        <p:spPr>
          <a:xfrm>
            <a:off x="1079501" y="1898322"/>
            <a:ext cx="4330700" cy="830997"/>
          </a:xfrm>
          <a:prstGeom prst="rect">
            <a:avLst/>
          </a:prstGeom>
          <a:ln>
            <a:noFill/>
          </a:ln>
        </p:spPr>
        <p:txBody>
          <a:bodyPr wrap="square" lIns="0" tIns="0" rIns="0" bIns="0" anchor="ctr" anchorCtr="0">
            <a:spAutoFit/>
          </a:bodyPr>
          <a:lstStyle/>
          <a:p>
            <a:r>
              <a:rPr lang="ru-RU" sz="2700" smtClean="0">
                <a:solidFill>
                  <a:prstClr val="white"/>
                </a:solidFill>
                <a:latin typeface="Roboto Slab"/>
              </a:rPr>
              <a:t>Ребус составил Даниил Левин</a:t>
            </a:r>
            <a:endParaRPr lang="ru-RU" sz="2700">
              <a:solidFill>
                <a:prstClr val="white"/>
              </a:solidFill>
              <a:latin typeface="Roboto Slab"/>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rcRect l="1042" t="5318" r="-1042" b="633"/>
          <a:stretch>
            <a:fillRect/>
          </a:stretch>
        </p:blipFill>
        <p:spPr>
          <a:xfrm>
            <a:off x="6041405" y="757682"/>
            <a:ext cx="2008808" cy="3112276"/>
          </a:xfrm>
          <a:prstGeom prst="rect">
            <a:avLst/>
          </a:prstGeom>
        </p:spPr>
      </p:pic>
    </p:spTree>
    <p:extLst>
      <p:ext uri="{BB962C8B-B14F-4D97-AF65-F5344CB8AC3E}">
        <p14:creationId xmlns:p14="http://schemas.microsoft.com/office/powerpoint/2010/main" val="28316928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94675"/>
            <a:ext cx="9144000" cy="3878036"/>
          </a:xfrm>
          <a:prstGeom prst="rect">
            <a:avLst/>
          </a:prstGeom>
        </p:spPr>
      </p:pic>
    </p:spTree>
    <p:extLst>
      <p:ext uri="{BB962C8B-B14F-4D97-AF65-F5344CB8AC3E}">
        <p14:creationId xmlns:p14="http://schemas.microsoft.com/office/powerpoint/2010/main" val="89133760"/>
      </p:ext>
    </p:extLst>
  </p:cSld>
  <p:clrMapOvr>
    <a:masterClrMapping/>
  </p:clrMapOvr>
  <p:transition/>
  <p:timing/>
</p:sld>
</file>

<file path=ppt/slides/slide30.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ая выноска 2"/>
          <p:cNvSpPr/>
          <p:nvPr/>
        </p:nvSpPr>
        <p:spPr>
          <a:xfrm>
            <a:off x="1079500" y="2007043"/>
            <a:ext cx="4445000" cy="640515"/>
          </a:xfrm>
          <a:prstGeom prst="wedgeRectCallout">
            <a:avLst>
              <a:gd name="adj1" fmla="val 59590"/>
              <a:gd name="adj2" fmla="val 26444"/>
            </a:avLst>
          </a:prstGeom>
          <a:ln>
            <a:solidFill>
              <a:srgbClr val="FFC000"/>
            </a:solidFill>
          </a:ln>
        </p:spPr>
        <p:txBody>
          <a:bodyPr wrap="square" lIns="360000" tIns="180000" rIns="360000" bIns="180000" anchor="ctr" anchorCtr="0">
            <a:spAutoFit/>
          </a:bodyPr>
          <a:lstStyle/>
          <a:p>
            <a:endParaRPr lang="ru-RU" sz="1800">
              <a:solidFill>
                <a:prstClr val="white"/>
              </a:solidFill>
              <a:latin typeface="Roboto Slab"/>
            </a:endParaRPr>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rcRect l="1042" t="5318" r="-1042" b="633"/>
          <a:stretch>
            <a:fillRect/>
          </a:stretch>
        </p:blipFill>
        <p:spPr>
          <a:xfrm>
            <a:off x="6097246" y="771163"/>
            <a:ext cx="2008808" cy="3112276"/>
          </a:xfrm>
          <a:prstGeom prst="rect">
            <a:avLst/>
          </a:prstGeom>
        </p:spPr>
      </p:pic>
      <p:pic>
        <p:nvPicPr>
          <p:cNvPr id="9" name="Рисунок 8">
            <a:hlinkClick r:id="rId5"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4526" y="3974181"/>
            <a:ext cx="895350" cy="895350"/>
          </a:xfrm>
          <a:prstGeom prst="rect">
            <a:avLst/>
          </a:prstGeom>
        </p:spPr>
      </p:pic>
      <p:pic>
        <p:nvPicPr>
          <p:cNvPr id="2" name="Рисунок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6754" y="1159436"/>
            <a:ext cx="4875346" cy="2540776"/>
          </a:xfrm>
          <a:prstGeom prst="rect">
            <a:avLst/>
          </a:prstGeom>
        </p:spPr>
      </p:pic>
    </p:spTree>
    <p:extLst>
      <p:ext uri="{BB962C8B-B14F-4D97-AF65-F5344CB8AC3E}">
        <p14:creationId xmlns:p14="http://schemas.microsoft.com/office/powerpoint/2010/main" val="17091421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0492" y="0"/>
            <a:ext cx="3913508" cy="2457014"/>
          </a:xfrm>
          <a:prstGeom prst="rect">
            <a:avLst/>
          </a:prstGeom>
        </p:spPr>
      </p:pic>
      <p:sp>
        <p:nvSpPr>
          <p:cNvPr id="2" name="TextBox 1"/>
          <p:cNvSpPr txBox="1"/>
          <p:nvPr/>
        </p:nvSpPr>
        <p:spPr>
          <a:xfrm>
            <a:off x="-45042" y="112714"/>
            <a:ext cx="5919170" cy="5078313"/>
          </a:xfrm>
          <a:prstGeom prst="rect">
            <a:avLst/>
          </a:prstGeom>
          <a:noFill/>
        </p:spPr>
        <p:txBody>
          <a:bodyPr wrap="square" rtlCol="0">
            <a:spAutoFit/>
          </a:bodyPr>
          <a:lstStyle/>
          <a:p>
            <a:r>
              <a:rPr lang="ru-RU" sz="1800" b="1" smtClean="0">
                <a:solidFill>
                  <a:schemeClr val="bg1"/>
                </a:solidFill>
                <a:latin typeface="Monotype Corsiva" panose="03010101010201010101" pitchFamily="66" charset="0"/>
              </a:rPr>
              <a:t>Наша малая родина – очень красивое село на севере </a:t>
            </a:r>
          </a:p>
          <a:p>
            <a:r>
              <a:rPr lang="ru-RU" sz="1800" b="1" smtClean="0">
                <a:solidFill>
                  <a:schemeClr val="bg1"/>
                </a:solidFill>
                <a:latin typeface="Monotype Corsiva" panose="03010101010201010101" pitchFamily="66" charset="0"/>
              </a:rPr>
              <a:t>Томской области с не менее красивым названием – </a:t>
            </a:r>
          </a:p>
          <a:p>
            <a:r>
              <a:rPr lang="ru-RU" sz="1800" b="1" err="1" smtClean="0">
                <a:solidFill>
                  <a:schemeClr val="bg1"/>
                </a:solidFill>
                <a:latin typeface="Monotype Corsiva" panose="03010101010201010101" pitchFamily="66" charset="0"/>
              </a:rPr>
              <a:t>Парабель! </a:t>
            </a:r>
          </a:p>
          <a:p>
            <a:r>
              <a:rPr lang="ru-RU" sz="1800" b="1" smtClean="0">
                <a:solidFill>
                  <a:schemeClr val="bg1"/>
                </a:solidFill>
                <a:latin typeface="Monotype Corsiva" panose="03010101010201010101" pitchFamily="66" charset="0"/>
              </a:rPr>
              <a:t>А учимся мы в самой лучшей Парабельской гимназии!</a:t>
            </a:r>
          </a:p>
          <a:p>
            <a:r>
              <a:rPr lang="ru-RU" sz="1800" b="1" smtClean="0">
                <a:solidFill>
                  <a:schemeClr val="bg1"/>
                </a:solidFill>
                <a:latin typeface="Monotype Corsiva" panose="03010101010201010101" pitchFamily="66" charset="0"/>
              </a:rPr>
              <a:t>Начало </a:t>
            </a:r>
            <a:r>
              <a:rPr lang="ru-RU" sz="1800" b="1">
                <a:solidFill>
                  <a:schemeClr val="bg1"/>
                </a:solidFill>
                <a:latin typeface="Monotype Corsiva" panose="03010101010201010101" pitchFamily="66" charset="0"/>
              </a:rPr>
              <a:t>селу Парабель было положено в 1600 году. Оно возникло вокруг церкви, явившейся центром для густой россыпи уже существовавших русских старожильческих (чалдонских) деревень.</a:t>
            </a:r>
          </a:p>
          <a:p>
            <a:r>
              <a:rPr lang="ru-RU" sz="1800" b="1">
                <a:solidFill>
                  <a:schemeClr val="bg1"/>
                </a:solidFill>
                <a:latin typeface="Monotype Corsiva" panose="03010101010201010101" pitchFamily="66" charset="0"/>
              </a:rPr>
              <a:t>Нарымский край издавна был местом политической ссылки. Первыми сюда сослали декабристов. За ними последовали участники польского восстания, революции 1905 г., меньшевики, анархисты, социал-революционеры, большевики - в Нарыме колония ссыльных всегда была одной из самых многочисленных. Ничего не изменилось и со сменой режима: бывший нарымский ссыльный Джугашвили (Сталин) регулярно отправлял неугодных в эти места, где сам был в ссылке. Только за 1930-1931 гг. сюда было сослано 200 тысяч человек.</a:t>
            </a:r>
          </a:p>
          <a:p>
            <a:r>
              <a:rPr lang="ru-RU" sz="1800" b="1" err="1" smtClean="0">
                <a:solidFill>
                  <a:schemeClr val="bg1"/>
                </a:solidFill>
                <a:latin typeface="Monotype Corsiva" panose="03010101010201010101" pitchFamily="66" charset="0"/>
              </a:rPr>
              <a:t>Парабельцы </a:t>
            </a:r>
            <a:r>
              <a:rPr lang="ru-RU" sz="1800" b="1">
                <a:solidFill>
                  <a:schemeClr val="bg1"/>
                </a:solidFill>
                <a:latin typeface="Monotype Corsiva" panose="03010101010201010101" pitchFamily="66" charset="0"/>
              </a:rPr>
              <a:t>чтят свои исторические и культурные корни. Район живёт, работает, обустраивается, строит планы на будущее.</a:t>
            </a: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4128" y="2457014"/>
            <a:ext cx="2693681" cy="2686486"/>
          </a:xfrm>
          <a:prstGeom prst="rect">
            <a:avLst/>
          </a:prstGeom>
        </p:spPr>
      </p:pic>
    </p:spTree>
    <p:extLst>
      <p:ext uri="{BB962C8B-B14F-4D97-AF65-F5344CB8AC3E}">
        <p14:creationId xmlns:p14="http://schemas.microsoft.com/office/powerpoint/2010/main" val="1208353450"/>
      </p:ext>
    </p:extLst>
  </p:cSld>
  <p:clrMapOvr>
    <a:masterClrMapping/>
  </p:clrMapOvr>
  <p:transition/>
  <p:timing/>
</p:sld>
</file>

<file path=ppt/slides/slide5.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7852" y="167602"/>
            <a:ext cx="4808297" cy="4808297"/>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9968" y="2166893"/>
            <a:ext cx="3244581" cy="784133"/>
          </a:xfrm>
          <a:prstGeom prst="rect">
            <a:avLst/>
          </a:prstGeom>
        </p:spPr>
      </p:pic>
      <p:pic>
        <p:nvPicPr>
          <p:cNvPr id="60" name="Рисунок 5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6682" y="2399172"/>
            <a:ext cx="351015" cy="351015"/>
          </a:xfrm>
          <a:prstGeom prst="rect">
            <a:avLst/>
          </a:prstGeom>
        </p:spPr>
      </p:pic>
      <p:sp>
        <p:nvSpPr>
          <p:cNvPr id="62" name="TextBox 61">
            <a:hlinkClick action="ppaction://noaction"/>
          </p:cNvPr>
          <p:cNvSpPr txBox="1"/>
          <p:nvPr/>
        </p:nvSpPr>
        <p:spPr>
          <a:xfrm>
            <a:off x="4053971" y="334485"/>
            <a:ext cx="964943" cy="707886"/>
          </a:xfrm>
          <a:prstGeom prst="rect">
            <a:avLst/>
          </a:prstGeom>
          <a:noFill/>
        </p:spPr>
        <p:txBody>
          <a:bodyPr wrap="square" rtlCol="0">
            <a:spAutoFit/>
          </a:bodyPr>
          <a:lstStyle/>
          <a:p>
            <a:pPr algn="ctr"/>
            <a:r>
              <a:rPr lang="ru-RU" sz="4000" b="1" smtClean="0">
                <a:solidFill>
                  <a:srgbClr val="DBDBDB"/>
                </a:solidFill>
              </a:rPr>
              <a:t>13</a:t>
            </a:r>
            <a:endParaRPr lang="ru-RU" sz="4000" b="1">
              <a:solidFill>
                <a:srgbClr val="DBDBDB"/>
              </a:solidFill>
            </a:endParaRPr>
          </a:p>
        </p:txBody>
      </p:sp>
      <p:pic>
        <p:nvPicPr>
          <p:cNvPr id="65" name="Рисунок 64">
            <a:hlinkClick r:id="rId6" action="ppaction://hlinksldjump"/>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19443">
            <a:off x="4976203" y="383916"/>
            <a:ext cx="975445" cy="975445"/>
          </a:xfrm>
          <a:prstGeom prst="rect">
            <a:avLst/>
          </a:prstGeom>
        </p:spPr>
      </p:pic>
      <p:pic>
        <p:nvPicPr>
          <p:cNvPr id="66" name="Рисунок 65">
            <a:hlinkClick r:id="rId8"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3204008">
            <a:off x="5665332" y="991145"/>
            <a:ext cx="975445" cy="975445"/>
          </a:xfrm>
          <a:prstGeom prst="rect">
            <a:avLst/>
          </a:prstGeom>
        </p:spPr>
      </p:pic>
      <p:pic>
        <p:nvPicPr>
          <p:cNvPr id="67" name="Рисунок 66">
            <a:hlinkClick r:id="rId10"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666808">
            <a:off x="5978896" y="1860413"/>
            <a:ext cx="975445" cy="975445"/>
          </a:xfrm>
          <a:prstGeom prst="rect">
            <a:avLst/>
          </a:prstGeom>
        </p:spPr>
      </p:pic>
      <p:pic>
        <p:nvPicPr>
          <p:cNvPr id="68" name="Рисунок 67">
            <a:hlinkClick r:id="rId11"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9864146">
            <a:off x="4559773" y="3971155"/>
            <a:ext cx="975445" cy="975445"/>
          </a:xfrm>
          <a:prstGeom prst="rect">
            <a:avLst/>
          </a:prstGeom>
        </p:spPr>
      </p:pic>
      <p:pic>
        <p:nvPicPr>
          <p:cNvPr id="69" name="Рисунок 68">
            <a:hlinkClick r:id="rId12"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8000928">
            <a:off x="2428515" y="991143"/>
            <a:ext cx="975445" cy="975445"/>
          </a:xfrm>
          <a:prstGeom prst="rect">
            <a:avLst/>
          </a:prstGeom>
        </p:spPr>
      </p:pic>
      <p:pic>
        <p:nvPicPr>
          <p:cNvPr id="70" name="Рисунок 69">
            <a:hlinkClick r:id="rId14" action="ppaction://hlinksldjump"/>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7010286">
            <a:off x="5874263" y="2780314"/>
            <a:ext cx="975445" cy="975445"/>
          </a:xfrm>
          <a:prstGeom prst="rect">
            <a:avLst/>
          </a:prstGeom>
        </p:spPr>
      </p:pic>
      <p:pic>
        <p:nvPicPr>
          <p:cNvPr id="71" name="Рисунок 70">
            <a:hlinkClick r:id="rId16" action="ppaction://hlinksldjump"/>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8189054">
            <a:off x="5360844" y="3540380"/>
            <a:ext cx="975445" cy="969348"/>
          </a:xfrm>
          <a:prstGeom prst="rect">
            <a:avLst/>
          </a:prstGeom>
        </p:spPr>
      </p:pic>
      <p:pic>
        <p:nvPicPr>
          <p:cNvPr id="72" name="Рисунок 71">
            <a:hlinkClick r:id="rId18" action="ppaction://hlinksldjump"/>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rot="11472968">
            <a:off x="3643117" y="3962880"/>
            <a:ext cx="975445" cy="969348"/>
          </a:xfrm>
          <a:prstGeom prst="rect">
            <a:avLst/>
          </a:prstGeom>
        </p:spPr>
      </p:pic>
      <p:pic>
        <p:nvPicPr>
          <p:cNvPr id="76" name="Рисунок 75">
            <a:hlinkClick r:id="rId20" action="ppaction://hlinksldjump"/>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13345110">
            <a:off x="2808414" y="3540887"/>
            <a:ext cx="975445" cy="969348"/>
          </a:xfrm>
          <a:prstGeom prst="rect">
            <a:avLst/>
          </a:prstGeom>
        </p:spPr>
      </p:pic>
      <p:pic>
        <p:nvPicPr>
          <p:cNvPr id="77" name="Рисунок 76">
            <a:hlinkClick r:id="rId22" action="ppaction://hlinksldjump"/>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rot="14788569">
            <a:off x="2299809" y="2807872"/>
            <a:ext cx="975445" cy="975445"/>
          </a:xfrm>
          <a:prstGeom prst="rect">
            <a:avLst/>
          </a:prstGeom>
        </p:spPr>
      </p:pic>
      <p:pic>
        <p:nvPicPr>
          <p:cNvPr id="78" name="Рисунок 77">
            <a:hlinkClick r:id="rId24" action="ppaction://hlinksldjump"/>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rot="16585422">
            <a:off x="2155640" y="1854353"/>
            <a:ext cx="969348" cy="969348"/>
          </a:xfrm>
          <a:prstGeom prst="rect">
            <a:avLst/>
          </a:prstGeom>
        </p:spPr>
      </p:pic>
      <p:pic>
        <p:nvPicPr>
          <p:cNvPr id="79" name="Рисунок 78">
            <a:hlinkClick r:id="rId26" action="ppaction://hlinksldjump"/>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rot="19689444">
            <a:off x="3162664" y="322421"/>
            <a:ext cx="975445" cy="1008285"/>
          </a:xfrm>
          <a:prstGeom prst="rect">
            <a:avLst/>
          </a:prstGeom>
        </p:spPr>
      </p:pic>
      <p:sp>
        <p:nvSpPr>
          <p:cNvPr id="2" name="TextBox 1"/>
          <p:cNvSpPr txBox="1"/>
          <p:nvPr/>
        </p:nvSpPr>
        <p:spPr>
          <a:xfrm rot="19687312">
            <a:off x="3287269" y="847816"/>
            <a:ext cx="871960"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Мой возраст</a:t>
            </a:r>
            <a:endParaRPr lang="ru-RU" sz="800" b="1">
              <a:solidFill>
                <a:srgbClr val="002060"/>
              </a:solidFill>
              <a:effectLst>
                <a:outerShdw blurRad="38100" dist="38100" dir="2700000" algn="tl">
                  <a:srgbClr val="000000">
                    <a:alpha val="43137"/>
                  </a:srgbClr>
                </a:outerShdw>
              </a:effectLst>
            </a:endParaRPr>
          </a:p>
        </p:txBody>
      </p:sp>
      <p:sp>
        <p:nvSpPr>
          <p:cNvPr id="20" name="TextBox 19"/>
          <p:cNvSpPr txBox="1"/>
          <p:nvPr/>
        </p:nvSpPr>
        <p:spPr>
          <a:xfrm rot="18009504">
            <a:off x="2628776" y="1433193"/>
            <a:ext cx="857632"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Победа</a:t>
            </a:r>
            <a:endParaRPr lang="ru-RU" sz="800" b="1">
              <a:solidFill>
                <a:srgbClr val="002060"/>
              </a:solidFill>
              <a:effectLst>
                <a:outerShdw blurRad="38100" dist="38100" dir="2700000" algn="tl">
                  <a:srgbClr val="000000">
                    <a:alpha val="43137"/>
                  </a:srgbClr>
                </a:outerShdw>
              </a:effectLst>
            </a:endParaRPr>
          </a:p>
        </p:txBody>
      </p:sp>
      <p:sp>
        <p:nvSpPr>
          <p:cNvPr id="21" name="TextBox 20"/>
          <p:cNvSpPr txBox="1"/>
          <p:nvPr/>
        </p:nvSpPr>
        <p:spPr>
          <a:xfrm rot="16535883">
            <a:off x="2372955" y="2260924"/>
            <a:ext cx="857632"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Анаграмма</a:t>
            </a:r>
            <a:endParaRPr lang="ru-RU" sz="800" b="1">
              <a:solidFill>
                <a:srgbClr val="002060"/>
              </a:solidFill>
              <a:effectLst>
                <a:outerShdw blurRad="38100" dist="38100" dir="2700000" algn="tl">
                  <a:srgbClr val="000000">
                    <a:alpha val="43137"/>
                  </a:srgbClr>
                </a:outerShdw>
              </a:effectLst>
            </a:endParaRPr>
          </a:p>
        </p:txBody>
      </p:sp>
      <p:sp>
        <p:nvSpPr>
          <p:cNvPr id="22" name="TextBox 21"/>
          <p:cNvSpPr txBox="1"/>
          <p:nvPr/>
        </p:nvSpPr>
        <p:spPr>
          <a:xfrm rot="14782178">
            <a:off x="2509935" y="3121804"/>
            <a:ext cx="857632"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Население</a:t>
            </a:r>
            <a:endParaRPr lang="ru-RU" sz="800" b="1">
              <a:solidFill>
                <a:srgbClr val="002060"/>
              </a:solidFill>
              <a:effectLst>
                <a:outerShdw blurRad="38100" dist="38100" dir="2700000" algn="tl">
                  <a:srgbClr val="000000">
                    <a:alpha val="43137"/>
                  </a:srgbClr>
                </a:outerShdw>
              </a:effectLst>
            </a:endParaRPr>
          </a:p>
        </p:txBody>
      </p:sp>
      <p:sp>
        <p:nvSpPr>
          <p:cNvPr id="23" name="TextBox 22"/>
          <p:cNvSpPr txBox="1"/>
          <p:nvPr/>
        </p:nvSpPr>
        <p:spPr>
          <a:xfrm rot="2148092">
            <a:off x="4955120" y="900338"/>
            <a:ext cx="857632" cy="215444"/>
          </a:xfrm>
          <a:prstGeom prst="rect">
            <a:avLst/>
          </a:prstGeom>
          <a:solidFill>
            <a:srgbClr val="FFFF00"/>
          </a:solidFill>
        </p:spPr>
        <p:txBody>
          <a:bodyPr wrap="square" rtlCol="0">
            <a:spAutoFit/>
          </a:bodyPr>
          <a:lstStyle/>
          <a:p>
            <a:pPr algn="ctr"/>
            <a:r>
              <a:rPr lang="ru-RU" sz="800" b="1" err="1" smtClean="0">
                <a:solidFill>
                  <a:srgbClr val="002060"/>
                </a:solidFill>
                <a:effectLst>
                  <a:outerShdw blurRad="38100" dist="38100" dir="2700000" algn="tl">
                    <a:srgbClr val="000000">
                      <a:alpha val="43137"/>
                    </a:srgbClr>
                  </a:outerShdw>
                </a:effectLst>
              </a:rPr>
              <a:t>Заволокины</a:t>
            </a:r>
            <a:endParaRPr lang="ru-RU" sz="800" b="1">
              <a:solidFill>
                <a:srgbClr val="002060"/>
              </a:solidFill>
              <a:effectLst>
                <a:outerShdw blurRad="38100" dist="38100" dir="2700000" algn="tl">
                  <a:srgbClr val="000000">
                    <a:alpha val="43137"/>
                  </a:srgbClr>
                </a:outerShdw>
              </a:effectLst>
            </a:endParaRPr>
          </a:p>
        </p:txBody>
      </p:sp>
      <p:sp>
        <p:nvSpPr>
          <p:cNvPr id="24" name="TextBox 23"/>
          <p:cNvSpPr txBox="1"/>
          <p:nvPr/>
        </p:nvSpPr>
        <p:spPr>
          <a:xfrm rot="3116012">
            <a:off x="5609729" y="1471145"/>
            <a:ext cx="857632" cy="215444"/>
          </a:xfrm>
          <a:prstGeom prst="rect">
            <a:avLst/>
          </a:prstGeom>
          <a:solidFill>
            <a:srgbClr val="FFFF00"/>
          </a:solidFill>
        </p:spPr>
        <p:txBody>
          <a:bodyPr wrap="square" rtlCol="0">
            <a:spAutoFit/>
          </a:bodyPr>
          <a:lstStyle/>
          <a:p>
            <a:pPr algn="ctr"/>
            <a:r>
              <a:rPr lang="en-US" sz="800" b="1" smtClean="0">
                <a:solidFill>
                  <a:srgbClr val="002060"/>
                </a:solidFill>
                <a:effectLst>
                  <a:outerShdw blurRad="38100" dist="38100" dir="2700000" algn="tl">
                    <a:srgbClr val="000000">
                      <a:alpha val="43137"/>
                    </a:srgbClr>
                  </a:outerShdw>
                </a:effectLst>
              </a:rPr>
              <a:t>?</a:t>
            </a:r>
            <a:endParaRPr lang="ru-RU" sz="800" b="1">
              <a:solidFill>
                <a:srgbClr val="002060"/>
              </a:solidFill>
              <a:effectLst>
                <a:outerShdw blurRad="38100" dist="38100" dir="2700000" algn="tl">
                  <a:srgbClr val="000000">
                    <a:alpha val="43137"/>
                  </a:srgbClr>
                </a:outerShdw>
              </a:effectLst>
            </a:endParaRPr>
          </a:p>
        </p:txBody>
      </p:sp>
      <p:sp>
        <p:nvSpPr>
          <p:cNvPr id="25" name="TextBox 24"/>
          <p:cNvSpPr txBox="1"/>
          <p:nvPr/>
        </p:nvSpPr>
        <p:spPr>
          <a:xfrm rot="4729171">
            <a:off x="5897437" y="2269638"/>
            <a:ext cx="824718"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Улица моя</a:t>
            </a:r>
            <a:endParaRPr lang="ru-RU" sz="800" b="1">
              <a:solidFill>
                <a:srgbClr val="002060"/>
              </a:solidFill>
              <a:effectLst>
                <a:outerShdw blurRad="38100" dist="38100" dir="2700000" algn="tl">
                  <a:srgbClr val="000000">
                    <a:alpha val="43137"/>
                  </a:srgbClr>
                </a:outerShdw>
              </a:effectLst>
            </a:endParaRPr>
          </a:p>
        </p:txBody>
      </p:sp>
      <p:sp>
        <p:nvSpPr>
          <p:cNvPr id="26" name="TextBox 25"/>
          <p:cNvSpPr txBox="1"/>
          <p:nvPr/>
        </p:nvSpPr>
        <p:spPr>
          <a:xfrm rot="11552062">
            <a:off x="3746907" y="4186649"/>
            <a:ext cx="857632"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История</a:t>
            </a:r>
            <a:endParaRPr lang="ru-RU" sz="800" b="1">
              <a:solidFill>
                <a:srgbClr val="002060"/>
              </a:solidFill>
              <a:effectLst>
                <a:outerShdw blurRad="38100" dist="38100" dir="2700000" algn="tl">
                  <a:srgbClr val="000000">
                    <a:alpha val="43137"/>
                  </a:srgbClr>
                </a:outerShdw>
              </a:effectLst>
            </a:endParaRPr>
          </a:p>
        </p:txBody>
      </p:sp>
      <p:sp>
        <p:nvSpPr>
          <p:cNvPr id="27" name="TextBox 26"/>
          <p:cNvSpPr txBox="1"/>
          <p:nvPr/>
        </p:nvSpPr>
        <p:spPr>
          <a:xfrm rot="8166758">
            <a:off x="5308662" y="3788615"/>
            <a:ext cx="857632" cy="215444"/>
          </a:xfrm>
          <a:prstGeom prst="rect">
            <a:avLst/>
          </a:prstGeom>
          <a:solidFill>
            <a:srgbClr val="FFFF00"/>
          </a:solidFill>
        </p:spPr>
        <p:txBody>
          <a:bodyPr wrap="square" rtlCol="0">
            <a:spAutoFit/>
          </a:bodyPr>
          <a:lstStyle/>
          <a:p>
            <a:pPr algn="ctr"/>
            <a:r>
              <a:rPr lang="en-US" sz="800" b="1" smtClean="0">
                <a:solidFill>
                  <a:srgbClr val="002060"/>
                </a:solidFill>
                <a:effectLst>
                  <a:outerShdw blurRad="38100" dist="38100" dir="2700000" algn="tl">
                    <a:srgbClr val="000000">
                      <a:alpha val="43137"/>
                    </a:srgbClr>
                  </a:outerShdw>
                </a:effectLst>
              </a:rPr>
              <a:t>C</a:t>
            </a:r>
            <a:r>
              <a:rPr lang="ru-RU" sz="800" b="1" smtClean="0">
                <a:solidFill>
                  <a:srgbClr val="002060"/>
                </a:solidFill>
                <a:effectLst>
                  <a:outerShdw blurRad="38100" dist="38100" dir="2700000" algn="tl">
                    <a:srgbClr val="000000">
                      <a:alpha val="43137"/>
                    </a:srgbClr>
                  </a:outerShdw>
                </a:effectLst>
              </a:rPr>
              <a:t>пор</a:t>
            </a:r>
            <a:endParaRPr lang="ru-RU" sz="800" b="1">
              <a:solidFill>
                <a:srgbClr val="002060"/>
              </a:solidFill>
              <a:effectLst>
                <a:outerShdw blurRad="38100" dist="38100" dir="2700000" algn="tl">
                  <a:srgbClr val="000000">
                    <a:alpha val="43137"/>
                  </a:srgbClr>
                </a:outerShdw>
              </a:effectLst>
            </a:endParaRPr>
          </a:p>
        </p:txBody>
      </p:sp>
      <p:sp>
        <p:nvSpPr>
          <p:cNvPr id="28" name="TextBox 27"/>
          <p:cNvSpPr txBox="1"/>
          <p:nvPr/>
        </p:nvSpPr>
        <p:spPr>
          <a:xfrm rot="9867922">
            <a:off x="4549627" y="4190148"/>
            <a:ext cx="857632"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Лес</a:t>
            </a:r>
            <a:endParaRPr lang="ru-RU" sz="800" b="1">
              <a:solidFill>
                <a:srgbClr val="002060"/>
              </a:solidFill>
              <a:effectLst>
                <a:outerShdw blurRad="38100" dist="38100" dir="2700000" algn="tl">
                  <a:srgbClr val="000000">
                    <a:alpha val="43137"/>
                  </a:srgbClr>
                </a:outerShdw>
              </a:effectLst>
            </a:endParaRPr>
          </a:p>
        </p:txBody>
      </p:sp>
      <p:sp>
        <p:nvSpPr>
          <p:cNvPr id="29" name="TextBox 28"/>
          <p:cNvSpPr txBox="1"/>
          <p:nvPr/>
        </p:nvSpPr>
        <p:spPr>
          <a:xfrm rot="7060565">
            <a:off x="5834770" y="3121804"/>
            <a:ext cx="857632"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История</a:t>
            </a:r>
            <a:endParaRPr lang="ru-RU" sz="800" b="1">
              <a:solidFill>
                <a:srgbClr val="002060"/>
              </a:solidFill>
              <a:effectLst>
                <a:outerShdw blurRad="38100" dist="38100" dir="2700000" algn="tl">
                  <a:srgbClr val="000000">
                    <a:alpha val="43137"/>
                  </a:srgbClr>
                </a:outerShdw>
              </a:effectLst>
            </a:endParaRPr>
          </a:p>
        </p:txBody>
      </p:sp>
      <p:sp>
        <p:nvSpPr>
          <p:cNvPr id="30" name="TextBox 29"/>
          <p:cNvSpPr txBox="1"/>
          <p:nvPr/>
        </p:nvSpPr>
        <p:spPr>
          <a:xfrm rot="13285281">
            <a:off x="2987897" y="3815695"/>
            <a:ext cx="857632"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Ребус</a:t>
            </a:r>
            <a:endParaRPr lang="ru-RU" sz="800" b="1">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7">
            <a:extLst>
              <a:ext uri="{28A0092B-C50C-407E-A947-70E740481C1C}">
                <a14:useLocalDpi xmlns:a14="http://schemas.microsoft.com/office/drawing/2010/main" val="0"/>
              </a:ext>
            </a:extLst>
          </a:blip>
          <a:srcRect l="33149" t="9364" r="31866" b="22103"/>
          <a:stretch>
            <a:fillRect/>
          </a:stretch>
        </p:blipFill>
        <p:spPr>
          <a:xfrm>
            <a:off x="4259218" y="360830"/>
            <a:ext cx="648979" cy="923196"/>
          </a:xfrm>
          <a:prstGeom prst="rect">
            <a:avLst/>
          </a:prstGeom>
        </p:spPr>
      </p:pic>
      <p:sp>
        <p:nvSpPr>
          <p:cNvPr id="32" name="TextBox 31"/>
          <p:cNvSpPr txBox="1"/>
          <p:nvPr/>
        </p:nvSpPr>
        <p:spPr>
          <a:xfrm rot="19687312">
            <a:off x="3850028" y="1564044"/>
            <a:ext cx="482319"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100 б</a:t>
            </a:r>
            <a:endParaRPr lang="ru-RU" sz="800" b="1">
              <a:solidFill>
                <a:srgbClr val="002060"/>
              </a:solidFill>
              <a:effectLst>
                <a:outerShdw blurRad="38100" dist="38100" dir="2700000" algn="tl">
                  <a:srgbClr val="000000">
                    <a:alpha val="43137"/>
                  </a:srgbClr>
                </a:outerShdw>
              </a:effectLst>
            </a:endParaRPr>
          </a:p>
        </p:txBody>
      </p:sp>
      <p:sp>
        <p:nvSpPr>
          <p:cNvPr id="33" name="TextBox 32"/>
          <p:cNvSpPr txBox="1"/>
          <p:nvPr/>
        </p:nvSpPr>
        <p:spPr>
          <a:xfrm rot="1868913">
            <a:off x="4794273" y="1582125"/>
            <a:ext cx="482319"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150 б</a:t>
            </a:r>
            <a:endParaRPr lang="ru-RU" sz="800" b="1">
              <a:solidFill>
                <a:srgbClr val="002060"/>
              </a:solidFill>
              <a:effectLst>
                <a:outerShdw blurRad="38100" dist="38100" dir="2700000" algn="tl">
                  <a:srgbClr val="000000">
                    <a:alpha val="43137"/>
                  </a:srgbClr>
                </a:outerShdw>
              </a:effectLst>
            </a:endParaRPr>
          </a:p>
        </p:txBody>
      </p:sp>
      <p:sp>
        <p:nvSpPr>
          <p:cNvPr id="35" name="TextBox 34"/>
          <p:cNvSpPr txBox="1"/>
          <p:nvPr/>
        </p:nvSpPr>
        <p:spPr>
          <a:xfrm rot="3219817">
            <a:off x="5179715" y="1905240"/>
            <a:ext cx="418924"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20 б</a:t>
            </a:r>
            <a:endParaRPr lang="ru-RU" sz="800" b="1">
              <a:solidFill>
                <a:srgbClr val="002060"/>
              </a:solidFill>
              <a:effectLst>
                <a:outerShdw blurRad="38100" dist="38100" dir="2700000" algn="tl">
                  <a:srgbClr val="000000">
                    <a:alpha val="43137"/>
                  </a:srgbClr>
                </a:outerShdw>
              </a:effectLst>
            </a:endParaRPr>
          </a:p>
        </p:txBody>
      </p:sp>
      <p:sp>
        <p:nvSpPr>
          <p:cNvPr id="36" name="TextBox 35"/>
          <p:cNvSpPr txBox="1"/>
          <p:nvPr/>
        </p:nvSpPr>
        <p:spPr>
          <a:xfrm rot="18355890">
            <a:off x="3487932" y="1900534"/>
            <a:ext cx="482319"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350 б</a:t>
            </a:r>
            <a:endParaRPr lang="ru-RU" sz="800" b="1">
              <a:solidFill>
                <a:srgbClr val="002060"/>
              </a:solidFill>
              <a:effectLst>
                <a:outerShdw blurRad="38100" dist="38100" dir="2700000" algn="tl">
                  <a:srgbClr val="000000">
                    <a:alpha val="43137"/>
                  </a:srgbClr>
                </a:outerShdw>
              </a:effectLst>
            </a:endParaRPr>
          </a:p>
        </p:txBody>
      </p:sp>
      <p:sp>
        <p:nvSpPr>
          <p:cNvPr id="37" name="TextBox 36"/>
          <p:cNvSpPr txBox="1"/>
          <p:nvPr/>
        </p:nvSpPr>
        <p:spPr>
          <a:xfrm rot="16721060">
            <a:off x="3310171" y="2349965"/>
            <a:ext cx="482319"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20 б</a:t>
            </a:r>
            <a:endParaRPr lang="ru-RU" sz="800" b="1">
              <a:solidFill>
                <a:srgbClr val="002060"/>
              </a:solidFill>
              <a:effectLst>
                <a:outerShdw blurRad="38100" dist="38100" dir="2700000" algn="tl">
                  <a:srgbClr val="000000">
                    <a:alpha val="43137"/>
                  </a:srgbClr>
                </a:outerShdw>
              </a:effectLst>
            </a:endParaRPr>
          </a:p>
        </p:txBody>
      </p:sp>
      <p:sp>
        <p:nvSpPr>
          <p:cNvPr id="38" name="TextBox 37"/>
          <p:cNvSpPr txBox="1"/>
          <p:nvPr/>
        </p:nvSpPr>
        <p:spPr>
          <a:xfrm rot="14677498">
            <a:off x="3387496" y="2843303"/>
            <a:ext cx="482319"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150 б</a:t>
            </a:r>
            <a:endParaRPr lang="ru-RU" sz="800" b="1">
              <a:solidFill>
                <a:srgbClr val="002060"/>
              </a:solidFill>
              <a:effectLst>
                <a:outerShdw blurRad="38100" dist="38100" dir="2700000" algn="tl">
                  <a:srgbClr val="000000">
                    <a:alpha val="43137"/>
                  </a:srgbClr>
                </a:outerShdw>
              </a:effectLst>
            </a:endParaRPr>
          </a:p>
        </p:txBody>
      </p:sp>
      <p:sp>
        <p:nvSpPr>
          <p:cNvPr id="39" name="TextBox 38"/>
          <p:cNvSpPr txBox="1"/>
          <p:nvPr/>
        </p:nvSpPr>
        <p:spPr>
          <a:xfrm rot="13629176">
            <a:off x="3654096" y="3257346"/>
            <a:ext cx="482319"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20 б</a:t>
            </a:r>
            <a:endParaRPr lang="ru-RU" sz="800" b="1">
              <a:solidFill>
                <a:srgbClr val="002060"/>
              </a:solidFill>
              <a:effectLst>
                <a:outerShdw blurRad="38100" dist="38100" dir="2700000" algn="tl">
                  <a:srgbClr val="000000">
                    <a:alpha val="43137"/>
                  </a:srgbClr>
                </a:outerShdw>
              </a:effectLst>
            </a:endParaRPr>
          </a:p>
        </p:txBody>
      </p:sp>
      <p:sp>
        <p:nvSpPr>
          <p:cNvPr id="40" name="TextBox 39"/>
          <p:cNvSpPr txBox="1"/>
          <p:nvPr/>
        </p:nvSpPr>
        <p:spPr>
          <a:xfrm rot="11698019">
            <a:off x="4084876" y="3528383"/>
            <a:ext cx="482319"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350 б</a:t>
            </a:r>
            <a:endParaRPr lang="ru-RU" sz="800" b="1">
              <a:solidFill>
                <a:srgbClr val="002060"/>
              </a:solidFill>
              <a:effectLst>
                <a:outerShdw blurRad="38100" dist="38100" dir="2700000" algn="tl">
                  <a:srgbClr val="000000">
                    <a:alpha val="43137"/>
                  </a:srgbClr>
                </a:outerShdw>
              </a:effectLst>
            </a:endParaRPr>
          </a:p>
        </p:txBody>
      </p:sp>
      <p:sp>
        <p:nvSpPr>
          <p:cNvPr id="41" name="TextBox 40"/>
          <p:cNvSpPr txBox="1"/>
          <p:nvPr/>
        </p:nvSpPr>
        <p:spPr>
          <a:xfrm rot="10221830">
            <a:off x="4589411" y="3572424"/>
            <a:ext cx="494833" cy="217913"/>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20 б</a:t>
            </a:r>
            <a:endParaRPr lang="ru-RU" sz="800" b="1">
              <a:solidFill>
                <a:srgbClr val="002060"/>
              </a:solidFill>
              <a:effectLst>
                <a:outerShdw blurRad="38100" dist="38100" dir="2700000" algn="tl">
                  <a:srgbClr val="000000">
                    <a:alpha val="43137"/>
                  </a:srgbClr>
                </a:outerShdw>
              </a:effectLst>
            </a:endParaRPr>
          </a:p>
        </p:txBody>
      </p:sp>
      <p:sp>
        <p:nvSpPr>
          <p:cNvPr id="42" name="TextBox 41"/>
          <p:cNvSpPr txBox="1"/>
          <p:nvPr/>
        </p:nvSpPr>
        <p:spPr>
          <a:xfrm rot="4355147">
            <a:off x="5382130" y="2330422"/>
            <a:ext cx="459047"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150 б</a:t>
            </a:r>
            <a:endParaRPr lang="ru-RU" sz="800" b="1">
              <a:solidFill>
                <a:srgbClr val="002060"/>
              </a:solidFill>
              <a:effectLst>
                <a:outerShdw blurRad="38100" dist="38100" dir="2700000" algn="tl">
                  <a:srgbClr val="000000">
                    <a:alpha val="43137"/>
                  </a:srgbClr>
                </a:outerShdw>
              </a:effectLst>
            </a:endParaRPr>
          </a:p>
        </p:txBody>
      </p:sp>
      <p:sp>
        <p:nvSpPr>
          <p:cNvPr id="43" name="TextBox 42"/>
          <p:cNvSpPr txBox="1"/>
          <p:nvPr/>
        </p:nvSpPr>
        <p:spPr>
          <a:xfrm rot="6059438">
            <a:off x="5369912" y="2868562"/>
            <a:ext cx="519451"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300 б</a:t>
            </a:r>
            <a:endParaRPr lang="ru-RU" sz="800" b="1">
              <a:solidFill>
                <a:srgbClr val="002060"/>
              </a:solidFill>
              <a:effectLst>
                <a:outerShdw blurRad="38100" dist="38100" dir="2700000" algn="tl">
                  <a:srgbClr val="000000">
                    <a:alpha val="43137"/>
                  </a:srgbClr>
                </a:outerShdw>
              </a:effectLst>
            </a:endParaRPr>
          </a:p>
        </p:txBody>
      </p:sp>
      <p:sp>
        <p:nvSpPr>
          <p:cNvPr id="44" name="TextBox 43"/>
          <p:cNvSpPr txBox="1"/>
          <p:nvPr/>
        </p:nvSpPr>
        <p:spPr>
          <a:xfrm rot="8769427">
            <a:off x="5068105" y="3347834"/>
            <a:ext cx="547950" cy="215444"/>
          </a:xfrm>
          <a:prstGeom prst="rect">
            <a:avLst/>
          </a:prstGeom>
          <a:solidFill>
            <a:srgbClr val="FFFF00"/>
          </a:solidFill>
        </p:spPr>
        <p:txBody>
          <a:bodyPr wrap="square" rtlCol="0">
            <a:spAutoFit/>
          </a:bodyPr>
          <a:lstStyle/>
          <a:p>
            <a:pPr algn="ctr"/>
            <a:r>
              <a:rPr lang="ru-RU" sz="800" b="1" smtClean="0">
                <a:solidFill>
                  <a:srgbClr val="002060"/>
                </a:solidFill>
                <a:effectLst>
                  <a:outerShdw blurRad="38100" dist="38100" dir="2700000" algn="tl">
                    <a:srgbClr val="000000">
                      <a:alpha val="43137"/>
                    </a:srgbClr>
                  </a:outerShdw>
                </a:effectLst>
              </a:rPr>
              <a:t>250 б</a:t>
            </a:r>
            <a:endParaRPr lang="ru-RU" sz="800" b="1">
              <a:solidFill>
                <a:srgbClr val="002060"/>
              </a:solidFill>
              <a:effectLst>
                <a:outerShdw blurRad="38100" dist="38100" dir="2700000" algn="tl">
                  <a:srgbClr val="000000">
                    <a:alpha val="43137"/>
                  </a:srgbClr>
                </a:outerShdw>
              </a:effectLst>
            </a:endParaRPr>
          </a:p>
        </p:txBody>
      </p:sp>
      <p:pic>
        <p:nvPicPr>
          <p:cNvPr id="8" name="Рисунок 7"/>
          <p:cNvPicPr>
            <a:picLocks noChangeAspect="1"/>
          </p:cNvPicPr>
          <p:nvPr/>
        </p:nvPicPr>
        <p:blipFill>
          <a:blip r:embed="rId28">
            <a:extLst>
              <a:ext uri="{28A0092B-C50C-407E-A947-70E740481C1C}">
                <a14:useLocalDpi xmlns:a14="http://schemas.microsoft.com/office/drawing/2010/main" val="0"/>
              </a:ext>
            </a:extLst>
          </a:blip>
          <a:srcRect l="5669" t="8414" r="6272" b="43681"/>
          <a:stretch>
            <a:fillRect/>
          </a:stretch>
        </p:blipFill>
        <p:spPr>
          <a:xfrm>
            <a:off x="6995698" y="765531"/>
            <a:ext cx="2038204" cy="2463995"/>
          </a:xfrm>
          <a:prstGeom prst="rect">
            <a:avLst/>
          </a:prstGeom>
        </p:spPr>
      </p:pic>
      <p:sp>
        <p:nvSpPr>
          <p:cNvPr id="9" name="TextBox 8"/>
          <p:cNvSpPr txBox="1"/>
          <p:nvPr/>
        </p:nvSpPr>
        <p:spPr>
          <a:xfrm>
            <a:off x="6996750" y="3194057"/>
            <a:ext cx="2160710" cy="830997"/>
          </a:xfrm>
          <a:prstGeom prst="rect">
            <a:avLst/>
          </a:prstGeom>
          <a:noFill/>
        </p:spPr>
        <p:txBody>
          <a:bodyPr wrap="square" rtlCol="0">
            <a:spAutoFit/>
          </a:bodyPr>
          <a:lstStyle/>
          <a:p>
            <a:r>
              <a:rPr lang="ru-RU" sz="2400" smtClean="0">
                <a:solidFill>
                  <a:schemeClr val="bg1"/>
                </a:solidFill>
                <a:effectLst>
                  <a:outerShdw blurRad="38100" dist="38100" dir="2700000" algn="tl">
                    <a:srgbClr val="000000">
                      <a:alpha val="43137"/>
                    </a:srgbClr>
                  </a:outerShdw>
                </a:effectLst>
                <a:latin typeface="+mj-lt"/>
              </a:rPr>
              <a:t>Григорий </a:t>
            </a:r>
          </a:p>
          <a:p>
            <a:r>
              <a:rPr lang="ru-RU" sz="2400" smtClean="0">
                <a:solidFill>
                  <a:schemeClr val="bg1"/>
                </a:solidFill>
                <a:effectLst>
                  <a:outerShdw blurRad="38100" dist="38100" dir="2700000" algn="tl">
                    <a:srgbClr val="000000">
                      <a:alpha val="43137"/>
                    </a:srgbClr>
                  </a:outerShdw>
                </a:effectLst>
                <a:latin typeface="+mj-lt"/>
              </a:rPr>
              <a:t>Аркадьевич</a:t>
            </a:r>
            <a:endParaRPr lang="ru-RU" sz="2400">
              <a:solidFill>
                <a:schemeClr val="bg1"/>
              </a:solidFill>
              <a:effectLst>
                <a:outerShdw blurRad="38100" dist="38100" dir="2700000" algn="tl">
                  <a:srgbClr val="000000">
                    <a:alpha val="43137"/>
                  </a:srgbClr>
                </a:outerShdw>
              </a:effectLst>
              <a:latin typeface="+mj-lt"/>
            </a:endParaRPr>
          </a:p>
        </p:txBody>
      </p:sp>
      <p:sp>
        <p:nvSpPr>
          <p:cNvPr id="10" name="Овальная выноска 9"/>
          <p:cNvSpPr/>
          <p:nvPr/>
        </p:nvSpPr>
        <p:spPr>
          <a:xfrm rot="14975970">
            <a:off x="335608" y="2966537"/>
            <a:ext cx="1747279" cy="2395656"/>
          </a:xfrm>
          <a:prstGeom prst="wedgeEllipseCallout">
            <a:avLst>
              <a:gd name="adj1" fmla="val -13459"/>
              <a:gd name="adj2" fmla="val 58905"/>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7" name="TextBox 6"/>
          <p:cNvSpPr txBox="1"/>
          <p:nvPr/>
        </p:nvSpPr>
        <p:spPr>
          <a:xfrm rot="19728272">
            <a:off x="49484" y="3785430"/>
            <a:ext cx="2259877" cy="938719"/>
          </a:xfrm>
          <a:prstGeom prst="rect">
            <a:avLst/>
          </a:prstGeom>
          <a:noFill/>
        </p:spPr>
        <p:txBody>
          <a:bodyPr wrap="square" rtlCol="0">
            <a:spAutoFit/>
          </a:bodyPr>
          <a:lstStyle/>
          <a:p>
            <a:pPr algn="ctr"/>
            <a:r>
              <a:rPr lang="ru-RU" sz="1100" b="1" smtClean="0">
                <a:effectLst>
                  <a:outerShdw blurRad="38100" dist="38100" dir="2700000" algn="tl">
                    <a:srgbClr val="000000">
                      <a:alpha val="43137"/>
                    </a:srgbClr>
                  </a:outerShdw>
                </a:effectLst>
                <a:latin typeface="+mj-lt"/>
              </a:rPr>
              <a:t>Крутите барабан, нажав на герб Парабельского района, выполняйте задания и зарабатывайте баллы! Удачи!</a:t>
            </a:r>
            <a:endParaRPr lang="ru-RU" sz="1100" b="1">
              <a:effectLst>
                <a:outerShdw blurRad="38100" dist="38100" dir="2700000" algn="tl">
                  <a:srgbClr val="000000">
                    <a:alpha val="43137"/>
                  </a:srgbClr>
                </a:outerShdw>
              </a:effectLst>
              <a:latin typeface="+mj-lt"/>
            </a:endParaRPr>
          </a:p>
        </p:txBody>
      </p:sp>
      <p:pic>
        <p:nvPicPr>
          <p:cNvPr id="11" name="Рисунок 10"/>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20977" y="-42576"/>
            <a:ext cx="1899784" cy="1424838"/>
          </a:xfrm>
          <a:prstGeom prst="rect">
            <a:avLst/>
          </a:prstGeom>
        </p:spPr>
      </p:pic>
    </p:spTree>
    <p:extLst>
      <p:ext uri="{BB962C8B-B14F-4D97-AF65-F5344CB8AC3E}">
        <p14:creationId xmlns:p14="http://schemas.microsoft.com/office/powerpoint/2010/main" val="18907279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8" presetClass="emph" presetSubtype="0" dur="2000" fill="hold" nodeType="clickEffect">
                                  <p:stCondLst>
                                    <p:cond delay="0"/>
                                  </p:stCondLst>
                                  <p:childTnLst>
                                    <p:animRot by="10800000">
                                      <p:cBhvr>
                                        <p:cTn id="6" dur="2000" fill="hold"/>
                                        <p:tgtEl>
                                          <p:spTgt spid="3"/>
                                        </p:tgtEl>
                                        <p:attrNameLst>
                                          <p:attrName>r</p:attrName>
                                        </p:attrNameLst>
                                      </p:cBhvr>
                                    </p:animRot>
                                  </p:childTnLst>
                                </p:cTn>
                              </p:par>
                            </p:childTnLst>
                          </p:cTn>
                        </p:par>
                      </p:childTnLst>
                    </p:cTn>
                  </p:par>
                  <p:par>
                    <p:cTn id="7" fill="hold" nodeType="clickPar">
                      <p:stCondLst>
                        <p:cond delay="indefinite"/>
                      </p:stCondLst>
                      <p:childTnLst>
                        <p:par>
                          <p:cTn id="8" fill="hold" nodeType="afterGroup">
                            <p:stCondLst>
                              <p:cond delay="0"/>
                            </p:stCondLst>
                            <p:childTnLst>
                              <p:par>
                                <p:cTn id="9" presetID="8" presetClass="emph" presetSubtype="0" dur="2000" fill="hold" nodeType="clickEffect">
                                  <p:stCondLst>
                                    <p:cond delay="0"/>
                                  </p:stCondLst>
                                  <p:childTnLst>
                                    <p:animRot by="19800000">
                                      <p:cBhvr>
                                        <p:cTn id="10" dur="2000" fill="hold"/>
                                        <p:tgtEl>
                                          <p:spTgt spid="3"/>
                                        </p:tgtEl>
                                        <p:attrNameLst>
                                          <p:attrName>r</p:attrName>
                                        </p:attrNameLst>
                                      </p:cBhvr>
                                    </p:animRot>
                                  </p:childTnLst>
                                </p:cTn>
                              </p:par>
                            </p:childTnLst>
                          </p:cTn>
                        </p:par>
                      </p:childTnLst>
                    </p:cTn>
                  </p:par>
                  <p:par>
                    <p:cTn id="11" fill="hold" nodeType="clickPar">
                      <p:stCondLst>
                        <p:cond delay="indefinite"/>
                      </p:stCondLst>
                      <p:childTnLst>
                        <p:par>
                          <p:cTn id="12" fill="hold" nodeType="afterGroup">
                            <p:stCondLst>
                              <p:cond delay="0"/>
                            </p:stCondLst>
                            <p:childTnLst>
                              <p:par>
                                <p:cTn id="13" presetID="8" presetClass="emph" presetSubtype="0" dur="2000" fill="hold" nodeType="clickEffect">
                                  <p:stCondLst>
                                    <p:cond delay="0"/>
                                  </p:stCondLst>
                                  <p:childTnLst>
                                    <p:animRot by="13200000">
                                      <p:cBhvr>
                                        <p:cTn id="14" dur="2000" fill="hold"/>
                                        <p:tgtEl>
                                          <p:spTgt spid="3"/>
                                        </p:tgtEl>
                                        <p:attrNameLst>
                                          <p:attrName>r</p:attrName>
                                        </p:attrNameLst>
                                      </p:cBhvr>
                                    </p:animRot>
                                  </p:childTnLst>
                                </p:cTn>
                              </p:par>
                            </p:childTnLst>
                          </p:cTn>
                        </p:par>
                      </p:childTnLst>
                    </p:cTn>
                  </p:par>
                  <p:par>
                    <p:cTn id="15" fill="hold" nodeType="clickPar">
                      <p:stCondLst>
                        <p:cond delay="indefinite"/>
                      </p:stCondLst>
                      <p:childTnLst>
                        <p:par>
                          <p:cTn id="16" fill="hold" nodeType="afterGroup">
                            <p:stCondLst>
                              <p:cond delay="0"/>
                            </p:stCondLst>
                            <p:childTnLst>
                              <p:par>
                                <p:cTn id="17" presetID="8" presetClass="emph" presetSubtype="0" dur="2000" fill="hold" nodeType="clickEffect">
                                  <p:stCondLst>
                                    <p:cond delay="0"/>
                                  </p:stCondLst>
                                  <p:childTnLst>
                                    <p:animRot by="18000000">
                                      <p:cBhvr>
                                        <p:cTn id="18" dur="2000" fill="hold"/>
                                        <p:tgtEl>
                                          <p:spTgt spid="3"/>
                                        </p:tgtEl>
                                        <p:attrNameLst>
                                          <p:attrName>r</p:attrName>
                                        </p:attrNameLst>
                                      </p:cBhvr>
                                    </p:animRot>
                                  </p:childTnLst>
                                </p:cTn>
                              </p:par>
                            </p:childTnLst>
                          </p:cTn>
                        </p:par>
                      </p:childTnLst>
                    </p:cTn>
                  </p:par>
                  <p:par>
                    <p:cTn id="19" fill="hold" nodeType="clickPar">
                      <p:stCondLst>
                        <p:cond delay="indefinite"/>
                      </p:stCondLst>
                      <p:childTnLst>
                        <p:par>
                          <p:cTn id="20" fill="hold" nodeType="afterGroup">
                            <p:stCondLst>
                              <p:cond delay="0"/>
                            </p:stCondLst>
                            <p:childTnLst>
                              <p:par>
                                <p:cTn id="21" presetID="8" presetClass="emph" presetSubtype="0" dur="2000" fill="hold" nodeType="clickEffect">
                                  <p:stCondLst>
                                    <p:cond delay="0"/>
                                  </p:stCondLst>
                                  <p:childTnLst>
                                    <p:animRot by="10800000">
                                      <p:cBhvr>
                                        <p:cTn id="22" dur="2000" fill="hold"/>
                                        <p:tgtEl>
                                          <p:spTgt spid="3"/>
                                        </p:tgtEl>
                                        <p:attrNameLst>
                                          <p:attrName>r</p:attrName>
                                        </p:attrNameLst>
                                      </p:cBhvr>
                                    </p:animRot>
                                  </p:childTnLst>
                                </p:cTn>
                              </p:par>
                            </p:childTnLst>
                          </p:cTn>
                        </p:par>
                      </p:childTnLst>
                    </p:cTn>
                  </p:par>
                  <p:par>
                    <p:cTn id="23" fill="hold" nodeType="clickPar">
                      <p:stCondLst>
                        <p:cond delay="indefinite"/>
                      </p:stCondLst>
                      <p:childTnLst>
                        <p:par>
                          <p:cTn id="24" fill="hold" nodeType="afterGroup">
                            <p:stCondLst>
                              <p:cond delay="0"/>
                            </p:stCondLst>
                            <p:childTnLst>
                              <p:par>
                                <p:cTn id="25" presetID="8" presetClass="emph" presetSubtype="0" dur="2000" fill="hold" nodeType="clickEffect">
                                  <p:stCondLst>
                                    <p:cond delay="0"/>
                                  </p:stCondLst>
                                  <p:childTnLst>
                                    <p:animRot by="43200000">
                                      <p:cBhvr>
                                        <p:cTn id="26" dur="2000" fill="hold"/>
                                        <p:tgtEl>
                                          <p:spTgt spid="3"/>
                                        </p:tgtEl>
                                        <p:attrNameLst>
                                          <p:attrName>r</p:attrName>
                                        </p:attrNameLst>
                                      </p:cBhvr>
                                    </p:animRot>
                                  </p:childTnLst>
                                </p:cTn>
                              </p:par>
                            </p:childTnLst>
                          </p:cTn>
                        </p:par>
                      </p:childTnLst>
                    </p:cTn>
                  </p:par>
                  <p:par>
                    <p:cTn id="27" fill="hold" nodeType="clickPar">
                      <p:stCondLst>
                        <p:cond delay="indefinite"/>
                      </p:stCondLst>
                      <p:childTnLst>
                        <p:par>
                          <p:cTn id="28" fill="hold" nodeType="afterGroup">
                            <p:stCondLst>
                              <p:cond delay="0"/>
                            </p:stCondLst>
                            <p:childTnLst>
                              <p:par>
                                <p:cTn id="29" presetID="8" presetClass="emph" presetSubtype="0" dur="2000" fill="hold" nodeType="clickEffect">
                                  <p:stCondLst>
                                    <p:cond delay="0"/>
                                  </p:stCondLst>
                                  <p:childTnLst>
                                    <p:animRot by="7200000">
                                      <p:cBhvr>
                                        <p:cTn id="30" dur="2000" fill="hold"/>
                                        <p:tgtEl>
                                          <p:spTgt spid="3"/>
                                        </p:tgtEl>
                                        <p:attrNameLst>
                                          <p:attrName>r</p:attrName>
                                        </p:attrNameLst>
                                      </p:cBhvr>
                                    </p:animRot>
                                  </p:childTnLst>
                                </p:cTn>
                              </p:par>
                            </p:childTnLst>
                          </p:cTn>
                        </p:par>
                      </p:childTnLst>
                    </p:cTn>
                  </p:par>
                  <p:par>
                    <p:cTn id="31" fill="hold" nodeType="clickPar">
                      <p:stCondLst>
                        <p:cond delay="indefinite"/>
                      </p:stCondLst>
                      <p:childTnLst>
                        <p:par>
                          <p:cTn id="32" fill="hold" nodeType="afterGroup">
                            <p:stCondLst>
                              <p:cond delay="0"/>
                            </p:stCondLst>
                            <p:childTnLst>
                              <p:par>
                                <p:cTn id="33" presetID="8" presetClass="emph" presetSubtype="0" dur="2000" fill="hold" nodeType="clickEffect">
                                  <p:stCondLst>
                                    <p:cond delay="0"/>
                                  </p:stCondLst>
                                  <p:childTnLst>
                                    <p:animRot by="25200000">
                                      <p:cBhvr>
                                        <p:cTn id="34" dur="2000" fill="hold"/>
                                        <p:tgtEl>
                                          <p:spTgt spid="3"/>
                                        </p:tgtEl>
                                        <p:attrNameLst>
                                          <p:attrName>r</p:attrName>
                                        </p:attrNameLst>
                                      </p:cBhvr>
                                    </p:animRot>
                                  </p:childTnLst>
                                </p:cTn>
                              </p:par>
                            </p:childTnLst>
                          </p:cTn>
                        </p:par>
                      </p:childTnLst>
                    </p:cTn>
                  </p:par>
                  <p:par>
                    <p:cTn id="35" fill="hold" nodeType="clickPar">
                      <p:stCondLst>
                        <p:cond delay="indefinite"/>
                      </p:stCondLst>
                      <p:childTnLst>
                        <p:par>
                          <p:cTn id="36" fill="hold" nodeType="afterGroup">
                            <p:stCondLst>
                              <p:cond delay="0"/>
                            </p:stCondLst>
                            <p:childTnLst>
                              <p:par>
                                <p:cTn id="37" presetID="8" presetClass="emph" presetSubtype="0" dur="2000" fill="hold" nodeType="clickEffect">
                                  <p:stCondLst>
                                    <p:cond delay="0"/>
                                  </p:stCondLst>
                                  <p:childTnLst>
                                    <p:animRot by="14400000">
                                      <p:cBhvr>
                                        <p:cTn id="38" dur="2000" fill="hold"/>
                                        <p:tgtEl>
                                          <p:spTgt spid="3"/>
                                        </p:tgtEl>
                                        <p:attrNameLst>
                                          <p:attrName>r</p:attrName>
                                        </p:attrNameLst>
                                      </p:cBhvr>
                                    </p:animRot>
                                  </p:childTnLst>
                                </p:cTn>
                              </p:par>
                            </p:childTnLst>
                          </p:cTn>
                        </p:par>
                      </p:childTnLst>
                    </p:cTn>
                  </p:par>
                  <p:par>
                    <p:cTn id="39" fill="hold" nodeType="clickPar">
                      <p:stCondLst>
                        <p:cond delay="indefinite"/>
                      </p:stCondLst>
                      <p:childTnLst>
                        <p:par>
                          <p:cTn id="40" fill="hold" nodeType="afterGroup">
                            <p:stCondLst>
                              <p:cond delay="0"/>
                            </p:stCondLst>
                            <p:childTnLst>
                              <p:par>
                                <p:cTn id="41" presetID="8" presetClass="emph" presetSubtype="0" dur="2000" fill="hold" nodeType="clickEffect">
                                  <p:stCondLst>
                                    <p:cond delay="0"/>
                                  </p:stCondLst>
                                  <p:childTnLst>
                                    <p:animRot by="43200000">
                                      <p:cBhvr>
                                        <p:cTn id="42" dur="2000" fill="hold"/>
                                        <p:tgtEl>
                                          <p:spTgt spid="3"/>
                                        </p:tgtEl>
                                        <p:attrNameLst>
                                          <p:attrName>r</p:attrName>
                                        </p:attrNameLst>
                                      </p:cBhvr>
                                    </p:animRot>
                                  </p:childTnLst>
                                </p:cTn>
                              </p:par>
                            </p:childTnLst>
                          </p:cTn>
                        </p:par>
                      </p:childTnLst>
                    </p:cTn>
                  </p:par>
                  <p:par>
                    <p:cTn id="43" fill="hold" nodeType="clickPar">
                      <p:stCondLst>
                        <p:cond delay="indefinite"/>
                      </p:stCondLst>
                      <p:childTnLst>
                        <p:par>
                          <p:cTn id="44" fill="hold" nodeType="afterGroup">
                            <p:stCondLst>
                              <p:cond delay="0"/>
                            </p:stCondLst>
                            <p:childTnLst>
                              <p:par>
                                <p:cTn id="45" presetID="8" presetClass="emph" presetSubtype="0" dur="2000" fill="hold" nodeType="clickEffect">
                                  <p:stCondLst>
                                    <p:cond delay="0"/>
                                  </p:stCondLst>
                                  <p:childTnLst>
                                    <p:animRot by="18000000">
                                      <p:cBhvr>
                                        <p:cTn id="46" dur="2000" fill="hold"/>
                                        <p:tgtEl>
                                          <p:spTgt spid="3"/>
                                        </p:tgtEl>
                                        <p:attrNameLst>
                                          <p:attrName>r</p:attrName>
                                        </p:attrNameLst>
                                      </p:cBhvr>
                                    </p:animRot>
                                  </p:childTnLst>
                                </p:cTn>
                              </p:par>
                            </p:childTnLst>
                          </p:cTn>
                        </p:par>
                      </p:childTnLst>
                    </p:cTn>
                  </p:par>
                  <p:par>
                    <p:cTn id="47" fill="hold" nodeType="clickPar">
                      <p:stCondLst>
                        <p:cond delay="indefinite"/>
                      </p:stCondLst>
                      <p:childTnLst>
                        <p:par>
                          <p:cTn id="48" fill="hold" nodeType="afterGroup">
                            <p:stCondLst>
                              <p:cond delay="0"/>
                            </p:stCondLst>
                            <p:childTnLst>
                              <p:par>
                                <p:cTn id="49" presetID="8" presetClass="emph" presetSubtype="0" dur="2000" fill="hold" nodeType="clickEffect">
                                  <p:stCondLst>
                                    <p:cond delay="0"/>
                                  </p:stCondLst>
                                  <p:childTnLst>
                                    <p:animRot by="10800000">
                                      <p:cBhvr>
                                        <p:cTn id="50" dur="2000" fill="hold"/>
                                        <p:tgtEl>
                                          <p:spTgt spid="3"/>
                                        </p:tgtEl>
                                        <p:attrNameLst>
                                          <p:attrName>r</p:attrName>
                                        </p:attrNameLst>
                                      </p:cBhvr>
                                    </p:animRot>
                                  </p:childTnLst>
                                </p:cTn>
                              </p:par>
                            </p:childTnLst>
                          </p:cTn>
                        </p:par>
                      </p:childTnLst>
                    </p:cTn>
                  </p:par>
                  <p:par>
                    <p:cTn id="51" fill="hold" nodeType="clickPar">
                      <p:stCondLst>
                        <p:cond delay="indefinite"/>
                      </p:stCondLst>
                      <p:childTnLst>
                        <p:par>
                          <p:cTn id="52" fill="hold" nodeType="afterGroup">
                            <p:stCondLst>
                              <p:cond delay="0"/>
                            </p:stCondLst>
                            <p:childTnLst>
                              <p:par>
                                <p:cTn id="53" presetID="8" presetClass="emph" presetSubtype="0" dur="2000" fill="hold" nodeType="clickEffect">
                                  <p:stCondLst>
                                    <p:cond delay="0"/>
                                  </p:stCondLst>
                                  <p:childTnLst>
                                    <p:animRot by="12600000">
                                      <p:cBhvr>
                                        <p:cTn id="54" dur="2000" fill="hold"/>
                                        <p:tgtEl>
                                          <p:spTgt spid="3"/>
                                        </p:tgtEl>
                                        <p:attrNameLst>
                                          <p:attrName>r</p:attrName>
                                        </p:attrNameLst>
                                      </p:cBhvr>
                                    </p:animRot>
                                  </p:childTnLst>
                                </p:cTn>
                              </p:par>
                            </p:childTnLst>
                          </p:cTn>
                        </p:par>
                      </p:childTnLst>
                    </p:cTn>
                  </p:par>
                  <p:par>
                    <p:cTn id="55" fill="hold" nodeType="clickPar">
                      <p:stCondLst>
                        <p:cond delay="indefinite"/>
                      </p:stCondLst>
                      <p:childTnLst>
                        <p:par>
                          <p:cTn id="56" fill="hold" nodeType="afterGroup">
                            <p:stCondLst>
                              <p:cond delay="0"/>
                            </p:stCondLst>
                            <p:childTnLst>
                              <p:par>
                                <p:cTn id="57" presetID="8" presetClass="emph" presetSubtype="0" dur="2000" fill="hold" nodeType="clickEffect">
                                  <p:stCondLst>
                                    <p:cond delay="0"/>
                                  </p:stCondLst>
                                  <p:childTnLst>
                                    <p:animRot by="21600000">
                                      <p:cBhvr>
                                        <p:cTn id="58" dur="2000" fill="hold"/>
                                        <p:tgtEl>
                                          <p:spTgt spid="3"/>
                                        </p:tgtEl>
                                        <p:attrNameLst>
                                          <p:attrName>r</p:attrName>
                                        </p:attrNameLst>
                                      </p:cBhvr>
                                    </p:animRot>
                                  </p:childTnLst>
                                </p:cTn>
                              </p:par>
                            </p:childTnLst>
                          </p:cTn>
                        </p:par>
                      </p:childTnLst>
                    </p:cTn>
                  </p:par>
                  <p:par>
                    <p:cTn id="59" fill="hold" nodeType="clickPar">
                      <p:stCondLst>
                        <p:cond delay="indefinite"/>
                      </p:stCondLst>
                      <p:childTnLst>
                        <p:par>
                          <p:cTn id="60" fill="hold" nodeType="afterGroup">
                            <p:stCondLst>
                              <p:cond delay="0"/>
                            </p:stCondLst>
                            <p:childTnLst>
                              <p:par>
                                <p:cTn id="61" presetID="8" presetClass="emph" presetSubtype="0" dur="2000" fill="hold" nodeType="clickEffect">
                                  <p:stCondLst>
                                    <p:cond delay="0"/>
                                  </p:stCondLst>
                                  <p:childTnLst>
                                    <p:animRot by="7200000">
                                      <p:cBhvr>
                                        <p:cTn id="62" dur="2000" fill="hold"/>
                                        <p:tgtEl>
                                          <p:spTgt spid="3"/>
                                        </p:tgtEl>
                                        <p:attrNameLst>
                                          <p:attrName>r</p:attrName>
                                        </p:attrNameLst>
                                      </p:cBhvr>
                                    </p:animRot>
                                  </p:childTnLst>
                                </p:cTn>
                              </p:par>
                            </p:childTnLst>
                          </p:cTn>
                        </p:par>
                      </p:childTnLst>
                    </p:cTn>
                  </p:par>
                  <p:par>
                    <p:cTn id="63" fill="hold" nodeType="clickPar">
                      <p:stCondLst>
                        <p:cond delay="indefinite"/>
                      </p:stCondLst>
                      <p:childTnLst>
                        <p:par>
                          <p:cTn id="64" fill="hold" nodeType="afterGroup">
                            <p:stCondLst>
                              <p:cond delay="0"/>
                            </p:stCondLst>
                            <p:childTnLst>
                              <p:par>
                                <p:cTn id="65" presetID="8" presetClass="emph" presetSubtype="0" dur="2000" fill="hold" nodeType="clickEffect">
                                  <p:stCondLst>
                                    <p:cond delay="0"/>
                                  </p:stCondLst>
                                  <p:childTnLst>
                                    <p:animRot by="28800000">
                                      <p:cBhvr>
                                        <p:cTn id="66" dur="2000" fill="hold"/>
                                        <p:tgtEl>
                                          <p:spTgt spid="3"/>
                                        </p:tgtEl>
                                        <p:attrNameLst>
                                          <p:attrName>r</p:attrName>
                                        </p:attrNameLst>
                                      </p:cBhvr>
                                    </p:animRot>
                                  </p:childTnLst>
                                </p:cTn>
                              </p:par>
                            </p:childTnLst>
                          </p:cTn>
                        </p:par>
                      </p:childTnLst>
                    </p:cTn>
                  </p:par>
                  <p:par>
                    <p:cTn id="67" fill="hold" nodeType="clickPar">
                      <p:stCondLst>
                        <p:cond delay="indefinite"/>
                      </p:stCondLst>
                      <p:childTnLst>
                        <p:par>
                          <p:cTn id="68" fill="hold" nodeType="afterGroup">
                            <p:stCondLst>
                              <p:cond delay="0"/>
                            </p:stCondLst>
                            <p:childTnLst>
                              <p:par>
                                <p:cTn id="69" presetID="8" presetClass="emph" presetSubtype="0" dur="2000" fill="hold" nodeType="clickEffect">
                                  <p:stCondLst>
                                    <p:cond delay="0"/>
                                  </p:stCondLst>
                                  <p:childTnLst>
                                    <p:animRot by="33000000">
                                      <p:cBhvr>
                                        <p:cTn id="70" dur="2000" fill="hold"/>
                                        <p:tgtEl>
                                          <p:spTgt spid="3"/>
                                        </p:tgtEl>
                                        <p:attrNameLst>
                                          <p:attrName>r</p:attrName>
                                        </p:attrNameLst>
                                      </p:cBhvr>
                                    </p:animRot>
                                  </p:childTnLst>
                                </p:cTn>
                              </p:par>
                            </p:childTnLst>
                          </p:cTn>
                        </p:par>
                      </p:childTnLst>
                    </p:cTn>
                  </p:par>
                  <p:par>
                    <p:cTn id="71" fill="hold" nodeType="clickPar">
                      <p:stCondLst>
                        <p:cond delay="indefinite"/>
                      </p:stCondLst>
                      <p:childTnLst>
                        <p:par>
                          <p:cTn id="72" fill="hold" nodeType="afterGroup">
                            <p:stCondLst>
                              <p:cond delay="0"/>
                            </p:stCondLst>
                            <p:childTnLst>
                              <p:par>
                                <p:cTn id="73" presetID="8" presetClass="emph" presetSubtype="0" dur="2000" fill="hold" nodeType="clickEffect">
                                  <p:stCondLst>
                                    <p:cond delay="0"/>
                                  </p:stCondLst>
                                  <p:childTnLst>
                                    <p:animRot by="19800000">
                                      <p:cBhvr>
                                        <p:cTn id="74" dur="2000" fill="hold"/>
                                        <p:tgtEl>
                                          <p:spTgt spid="3"/>
                                        </p:tgtEl>
                                        <p:attrNameLst>
                                          <p:attrName>r</p:attrName>
                                        </p:attrNameLst>
                                      </p:cBhvr>
                                    </p:animRot>
                                  </p:childTnLst>
                                </p:cTn>
                              </p:par>
                            </p:childTnLst>
                          </p:cTn>
                        </p:par>
                      </p:childTnLst>
                    </p:cTn>
                  </p:par>
                  <p:par>
                    <p:cTn id="75" fill="hold" nodeType="clickPar">
                      <p:stCondLst>
                        <p:cond delay="indefinite"/>
                      </p:stCondLst>
                      <p:childTnLst>
                        <p:par>
                          <p:cTn id="76" fill="hold" nodeType="afterGroup">
                            <p:stCondLst>
                              <p:cond delay="0"/>
                            </p:stCondLst>
                            <p:childTnLst>
                              <p:par>
                                <p:cTn id="77" presetID="8" presetClass="emph" presetSubtype="0" dur="2000" fill="hold" nodeType="clickEffect">
                                  <p:stCondLst>
                                    <p:cond delay="0"/>
                                  </p:stCondLst>
                                  <p:childTnLst>
                                    <p:animRot by="17400000">
                                      <p:cBhvr>
                                        <p:cTn id="78" dur="2000" fill="hold"/>
                                        <p:tgtEl>
                                          <p:spTgt spid="3"/>
                                        </p:tgtEl>
                                        <p:attrNameLst>
                                          <p:attrName>r</p:attrName>
                                        </p:attrNameLst>
                                      </p:cBhvr>
                                    </p:animRot>
                                  </p:childTnLst>
                                </p:cTn>
                              </p:par>
                            </p:childTnLst>
                          </p:cTn>
                        </p:par>
                      </p:childTnLst>
                    </p:cTn>
                  </p:par>
                  <p:par>
                    <p:cTn id="79" fill="hold" nodeType="clickPar">
                      <p:stCondLst>
                        <p:cond delay="indefinite"/>
                      </p:stCondLst>
                      <p:childTnLst>
                        <p:par>
                          <p:cTn id="80" fill="hold" nodeType="afterGroup">
                            <p:stCondLst>
                              <p:cond delay="0"/>
                            </p:stCondLst>
                            <p:childTnLst>
                              <p:par>
                                <p:cTn id="81" presetID="8" presetClass="emph" presetSubtype="0" dur="2000" fill="hold" nodeType="clickEffect">
                                  <p:stCondLst>
                                    <p:cond delay="0"/>
                                  </p:stCondLst>
                                  <p:childTnLst>
                                    <p:animRot by="11400000">
                                      <p:cBhvr>
                                        <p:cTn id="82" dur="2000" fill="hold"/>
                                        <p:tgtEl>
                                          <p:spTgt spid="3"/>
                                        </p:tgtEl>
                                        <p:attrNameLst>
                                          <p:attrName>r</p:attrName>
                                        </p:attrNameLst>
                                      </p:cBhvr>
                                    </p:animRot>
                                  </p:childTnLst>
                                </p:cTn>
                              </p:par>
                            </p:childTnLst>
                          </p:cTn>
                        </p:par>
                      </p:childTnLst>
                    </p:cTn>
                  </p:par>
                  <p:par>
                    <p:cTn id="83" fill="hold" nodeType="clickPar">
                      <p:stCondLst>
                        <p:cond delay="indefinite"/>
                      </p:stCondLst>
                      <p:childTnLst>
                        <p:par>
                          <p:cTn id="84" fill="hold" nodeType="afterGroup">
                            <p:stCondLst>
                              <p:cond delay="0"/>
                            </p:stCondLst>
                            <p:childTnLst>
                              <p:par>
                                <p:cTn id="85" presetID="8" presetClass="emph" presetSubtype="0" dur="2000" fill="hold" nodeType="clickEffect">
                                  <p:stCondLst>
                                    <p:cond delay="0"/>
                                  </p:stCondLst>
                                  <p:childTnLst>
                                    <p:animRot by="10800000">
                                      <p:cBhvr>
                                        <p:cTn id="86" dur="2000" fill="hold"/>
                                        <p:tgtEl>
                                          <p:spTgt spid="3"/>
                                        </p:tgtEl>
                                        <p:attrNameLst>
                                          <p:attrName>r</p:attrName>
                                        </p:attrNameLst>
                                      </p:cBhvr>
                                    </p:animRot>
                                  </p:childTnLst>
                                </p:cTn>
                              </p:par>
                            </p:childTnLst>
                          </p:cTn>
                        </p:par>
                      </p:childTnLst>
                    </p:cTn>
                  </p:par>
                  <p:par>
                    <p:cTn id="87" fill="hold" nodeType="clickPar">
                      <p:stCondLst>
                        <p:cond delay="indefinite"/>
                      </p:stCondLst>
                      <p:childTnLst>
                        <p:par>
                          <p:cTn id="88" fill="hold" nodeType="afterGroup">
                            <p:stCondLst>
                              <p:cond delay="0"/>
                            </p:stCondLst>
                            <p:childTnLst>
                              <p:par>
                                <p:cTn id="89" presetID="8" presetClass="emph" presetSubtype="0" dur="2000" fill="hold" nodeType="clickEffect">
                                  <p:stCondLst>
                                    <p:cond delay="0"/>
                                  </p:stCondLst>
                                  <p:childTnLst>
                                    <p:animRot by="5400000">
                                      <p:cBhvr>
                                        <p:cTn id="90" dur="2000" fill="hold"/>
                                        <p:tgtEl>
                                          <p:spTgt spid="3"/>
                                        </p:tgtEl>
                                        <p:attrNameLst>
                                          <p:attrName>r</p:attrName>
                                        </p:attrNameLst>
                                      </p:cBhvr>
                                    </p:animRot>
                                  </p:childTnLst>
                                </p:cTn>
                              </p:par>
                            </p:childTnLst>
                          </p:cTn>
                        </p:par>
                      </p:childTnLst>
                    </p:cTn>
                  </p:par>
                  <p:par>
                    <p:cTn id="91" fill="hold" nodeType="clickPar">
                      <p:stCondLst>
                        <p:cond delay="indefinite"/>
                      </p:stCondLst>
                      <p:childTnLst>
                        <p:par>
                          <p:cTn id="92" fill="hold" nodeType="afterGroup">
                            <p:stCondLst>
                              <p:cond delay="0"/>
                            </p:stCondLst>
                            <p:childTnLst>
                              <p:par>
                                <p:cTn id="93" presetID="8" presetClass="emph" presetSubtype="0" dur="2000" fill="hold" nodeType="clickEffect">
                                  <p:stCondLst>
                                    <p:cond delay="0"/>
                                  </p:stCondLst>
                                  <p:childTnLst>
                                    <p:animRot by="10800000">
                                      <p:cBhvr>
                                        <p:cTn id="94" dur="2000" fill="hold"/>
                                        <p:tgtEl>
                                          <p:spTgt spid="3"/>
                                        </p:tgtEl>
                                        <p:attrNameLst>
                                          <p:attrName>r</p:attrName>
                                        </p:attrNameLst>
                                      </p:cBhvr>
                                    </p:animRot>
                                  </p:childTnLst>
                                </p:cTn>
                              </p:par>
                            </p:childTnLst>
                          </p:cTn>
                        </p:par>
                      </p:childTnLst>
                    </p:cTn>
                  </p:par>
                  <p:par>
                    <p:cTn id="95" fill="hold" nodeType="clickPar">
                      <p:stCondLst>
                        <p:cond delay="indefinite"/>
                      </p:stCondLst>
                      <p:childTnLst>
                        <p:par>
                          <p:cTn id="96" fill="hold" nodeType="afterGroup">
                            <p:stCondLst>
                              <p:cond delay="0"/>
                            </p:stCondLst>
                            <p:childTnLst>
                              <p:par>
                                <p:cTn id="97" presetID="8" presetClass="emph" presetSubtype="0" dur="2000" fill="hold" nodeType="clickEffect">
                                  <p:stCondLst>
                                    <p:cond delay="0"/>
                                  </p:stCondLst>
                                  <p:childTnLst>
                                    <p:animRot by="21600000">
                                      <p:cBhvr>
                                        <p:cTn id="98" dur="2000" fill="hold"/>
                                        <p:tgtEl>
                                          <p:spTgt spid="3"/>
                                        </p:tgtEl>
                                        <p:attrNameLst>
                                          <p:attrName>r</p:attrName>
                                        </p:attrNameLst>
                                      </p:cBhvr>
                                    </p:animRot>
                                  </p:childTnLst>
                                </p:cTn>
                              </p:par>
                            </p:childTnLst>
                          </p:cTn>
                        </p:par>
                      </p:childTnLst>
                    </p:cTn>
                  </p:par>
                  <p:par>
                    <p:cTn id="99" fill="hold" nodeType="clickPar">
                      <p:stCondLst>
                        <p:cond delay="indefinite"/>
                      </p:stCondLst>
                      <p:childTnLst>
                        <p:par>
                          <p:cTn id="100" fill="hold" nodeType="afterGroup">
                            <p:stCondLst>
                              <p:cond delay="0"/>
                            </p:stCondLst>
                            <p:childTnLst>
                              <p:par>
                                <p:cTn id="101" presetID="8" presetClass="emph" presetSubtype="0" dur="2000" fill="hold" nodeType="clickEffect">
                                  <p:stCondLst>
                                    <p:cond delay="0"/>
                                  </p:stCondLst>
                                  <p:childTnLst>
                                    <p:animRot by="10800000">
                                      <p:cBhvr>
                                        <p:cTn id="102" dur="2000" fill="hold"/>
                                        <p:tgtEl>
                                          <p:spTgt spid="3"/>
                                        </p:tgtEl>
                                        <p:attrNameLst>
                                          <p:attrName>r</p:attrName>
                                        </p:attrNameLst>
                                      </p:cBhvr>
                                    </p:animRot>
                                  </p:childTnLst>
                                </p:cTn>
                              </p:par>
                            </p:childTnLst>
                          </p:cTn>
                        </p:par>
                      </p:childTnLst>
                    </p:cTn>
                  </p:par>
                  <p:par>
                    <p:cTn id="103" fill="hold" nodeType="clickPar">
                      <p:stCondLst>
                        <p:cond delay="indefinite"/>
                      </p:stCondLst>
                      <p:childTnLst>
                        <p:par>
                          <p:cTn id="104" fill="hold" nodeType="afterGroup">
                            <p:stCondLst>
                              <p:cond delay="0"/>
                            </p:stCondLst>
                            <p:childTnLst>
                              <p:par>
                                <p:cTn id="105" presetID="8" presetClass="emph" presetSubtype="0" dur="2000" fill="hold" nodeType="clickEffect">
                                  <p:stCondLst>
                                    <p:cond delay="0"/>
                                  </p:stCondLst>
                                  <p:childTnLst>
                                    <p:animRot by="43200000">
                                      <p:cBhvr>
                                        <p:cTn id="106" dur="2000" fill="hold"/>
                                        <p:tgtEl>
                                          <p:spTgt spid="3"/>
                                        </p:tgtEl>
                                        <p:attrNameLst>
                                          <p:attrName>r</p:attrName>
                                        </p:attrNameLst>
                                      </p:cBhvr>
                                    </p:animRot>
                                  </p:childTnLst>
                                </p:cTn>
                              </p:par>
                            </p:childTnLst>
                          </p:cTn>
                        </p:par>
                      </p:childTnLst>
                    </p:cTn>
                  </p:par>
                  <p:par>
                    <p:cTn id="107" fill="hold" nodeType="clickPar">
                      <p:stCondLst>
                        <p:cond delay="indefinite"/>
                      </p:stCondLst>
                      <p:childTnLst>
                        <p:par>
                          <p:cTn id="108" fill="hold" nodeType="afterGroup">
                            <p:stCondLst>
                              <p:cond delay="0"/>
                            </p:stCondLst>
                            <p:childTnLst>
                              <p:par>
                                <p:cTn id="109" presetID="8" presetClass="emph" presetSubtype="0" dur="2000" fill="hold" nodeType="clickEffect">
                                  <p:stCondLst>
                                    <p:cond delay="0"/>
                                  </p:stCondLst>
                                  <p:childTnLst>
                                    <p:animRot by="21600000">
                                      <p:cBhvr>
                                        <p:cTn id="110" dur="2000" fill="hold"/>
                                        <p:tgtEl>
                                          <p:spTgt spid="3"/>
                                        </p:tgtEl>
                                        <p:attrNameLst>
                                          <p:attrName>r</p:attrName>
                                        </p:attrNameLst>
                                      </p:cBhvr>
                                    </p:animRot>
                                  </p:childTnLst>
                                </p:cTn>
                              </p:par>
                            </p:childTnLst>
                          </p:cTn>
                        </p:par>
                      </p:childTnLst>
                    </p:cTn>
                  </p:par>
                  <p:par>
                    <p:cTn id="111" fill="hold" nodeType="clickPar">
                      <p:stCondLst>
                        <p:cond delay="indefinite"/>
                      </p:stCondLst>
                      <p:childTnLst>
                        <p:par>
                          <p:cTn id="112" fill="hold" nodeType="afterGroup">
                            <p:stCondLst>
                              <p:cond delay="0"/>
                            </p:stCondLst>
                            <p:childTnLst>
                              <p:par>
                                <p:cTn id="113" presetID="8" presetClass="emph" presetSubtype="0" dur="2000" fill="hold" nodeType="clickEffect">
                                  <p:stCondLst>
                                    <p:cond delay="0"/>
                                  </p:stCondLst>
                                  <p:childTnLst>
                                    <p:animRot by="21600000">
                                      <p:cBhvr>
                                        <p:cTn id="114" dur="2000" fill="hold"/>
                                        <p:tgtEl>
                                          <p:spTgt spid="3"/>
                                        </p:tgtEl>
                                        <p:attrNameLst>
                                          <p:attrName>r</p:attrName>
                                        </p:attrNameLst>
                                      </p:cBhvr>
                                    </p:animRot>
                                  </p:childTnLst>
                                </p:cTn>
                              </p:par>
                            </p:childTnLst>
                          </p:cTn>
                        </p:par>
                      </p:childTnLst>
                    </p:cTn>
                  </p:par>
                  <p:par>
                    <p:cTn id="115" fill="hold" nodeType="clickPar">
                      <p:stCondLst>
                        <p:cond delay="indefinite"/>
                      </p:stCondLst>
                      <p:childTnLst>
                        <p:par>
                          <p:cTn id="116" fill="hold" nodeType="afterGroup">
                            <p:stCondLst>
                              <p:cond delay="0"/>
                            </p:stCondLst>
                            <p:childTnLst>
                              <p:par>
                                <p:cTn id="117" presetID="8" presetClass="emph" presetSubtype="0" dur="2000" fill="hold" nodeType="clickEffect">
                                  <p:stCondLst>
                                    <p:cond delay="0"/>
                                  </p:stCondLst>
                                  <p:childTnLst>
                                    <p:animRot by="21600000">
                                      <p:cBhvr>
                                        <p:cTn id="118" dur="2000" fill="hold"/>
                                        <p:tgtEl>
                                          <p:spTgt spid="3"/>
                                        </p:tgtEl>
                                        <p:attrNameLst>
                                          <p:attrName>r</p:attrName>
                                        </p:attrNameLst>
                                      </p:cBhvr>
                                    </p:animRot>
                                  </p:childTnLst>
                                </p:cTn>
                              </p:par>
                            </p:childTnLst>
                          </p:cTn>
                        </p:par>
                      </p:childTnLst>
                    </p:cTn>
                  </p:par>
                  <p:par>
                    <p:cTn id="119" fill="hold" nodeType="clickPar">
                      <p:stCondLst>
                        <p:cond delay="indefinite"/>
                      </p:stCondLst>
                      <p:childTnLst>
                        <p:par>
                          <p:cTn id="120" fill="hold" nodeType="afterGroup">
                            <p:stCondLst>
                              <p:cond delay="0"/>
                            </p:stCondLst>
                            <p:childTnLst>
                              <p:par>
                                <p:cTn id="121" presetID="8" presetClass="emph" presetSubtype="0" dur="2000" fill="hold" nodeType="clickEffect">
                                  <p:stCondLst>
                                    <p:cond delay="0"/>
                                  </p:stCondLst>
                                  <p:childTnLst>
                                    <p:animRot by="43200000">
                                      <p:cBhvr>
                                        <p:cTn id="122" dur="2000" fill="hold"/>
                                        <p:tgtEl>
                                          <p:spTgt spid="3"/>
                                        </p:tgtEl>
                                        <p:attrNameLst>
                                          <p:attrName>r</p:attrName>
                                        </p:attrNameLst>
                                      </p:cBhvr>
                                    </p:animRot>
                                  </p:childTnLst>
                                </p:cTn>
                              </p:par>
                            </p:childTnLst>
                          </p:cTn>
                        </p:par>
                      </p:childTnLst>
                    </p:cTn>
                  </p:par>
                  <p:par>
                    <p:cTn id="123" fill="hold" nodeType="clickPar">
                      <p:stCondLst>
                        <p:cond delay="indefinite"/>
                      </p:stCondLst>
                      <p:childTnLst>
                        <p:par>
                          <p:cTn id="124" fill="hold" nodeType="afterGroup">
                            <p:stCondLst>
                              <p:cond delay="0"/>
                            </p:stCondLst>
                            <p:childTnLst>
                              <p:par>
                                <p:cTn id="125" presetID="8" presetClass="emph" presetSubtype="0" dur="2000" fill="hold" nodeType="clickEffect">
                                  <p:stCondLst>
                                    <p:cond delay="0"/>
                                  </p:stCondLst>
                                  <p:childTnLst>
                                    <p:animRot by="21600000">
                                      <p:cBhvr>
                                        <p:cTn id="126" dur="2000" fill="hold"/>
                                        <p:tgtEl>
                                          <p:spTgt spid="3"/>
                                        </p:tgtEl>
                                        <p:attrNameLst>
                                          <p:attrName>r</p:attrName>
                                        </p:attrNameLst>
                                      </p:cBhvr>
                                    </p:animRot>
                                  </p:childTnLst>
                                </p:cTn>
                              </p:par>
                            </p:childTnLst>
                          </p:cTn>
                        </p:par>
                      </p:childTnLst>
                    </p:cTn>
                  </p:par>
                  <p:par>
                    <p:cTn id="127" fill="hold" nodeType="clickPar">
                      <p:stCondLst>
                        <p:cond delay="indefinite"/>
                      </p:stCondLst>
                      <p:childTnLst>
                        <p:par>
                          <p:cTn id="128" fill="hold" nodeType="afterGroup">
                            <p:stCondLst>
                              <p:cond delay="0"/>
                            </p:stCondLst>
                            <p:childTnLst>
                              <p:par>
                                <p:cTn id="129" presetID="8" presetClass="emph" presetSubtype="0" dur="2000" fill="hold" nodeType="clickEffect">
                                  <p:stCondLst>
                                    <p:cond delay="0"/>
                                  </p:stCondLst>
                                  <p:childTnLst>
                                    <p:animRot by="5400000">
                                      <p:cBhvr>
                                        <p:cTn id="130" dur="2000" fill="hold"/>
                                        <p:tgtEl>
                                          <p:spTgt spid="3"/>
                                        </p:tgtEl>
                                        <p:attrNameLst>
                                          <p:attrName>r</p:attrName>
                                        </p:attrNameLst>
                                      </p:cBhvr>
                                    </p:animRot>
                                  </p:childTnLst>
                                </p:cTn>
                              </p:par>
                            </p:childTnLst>
                          </p:cTn>
                        </p:par>
                      </p:childTnLst>
                    </p:cTn>
                  </p:par>
                  <p:par>
                    <p:cTn id="131" fill="hold" nodeType="clickPar">
                      <p:stCondLst>
                        <p:cond delay="indefinite"/>
                      </p:stCondLst>
                      <p:childTnLst>
                        <p:par>
                          <p:cTn id="132" fill="hold" nodeType="afterGroup">
                            <p:stCondLst>
                              <p:cond delay="0"/>
                            </p:stCondLst>
                            <p:childTnLst>
                              <p:par>
                                <p:cTn id="133" presetID="8" presetClass="emph" presetSubtype="0" dur="2000" fill="hold" nodeType="clickEffect">
                                  <p:stCondLst>
                                    <p:cond delay="0"/>
                                  </p:stCondLst>
                                  <p:childTnLst>
                                    <p:animRot by="10800000">
                                      <p:cBhvr>
                                        <p:cTn id="134"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5" restart="whenNotActive" fill="hold" evtFilter="cancelBubble" nodeType="interactiveSeq">
                <p:stCondLst>
                  <p:cond evt="onClick" delay="0">
                    <p:tgtEl>
                      <p:spTgt spid="79"/>
                    </p:tgtEl>
                  </p:cond>
                </p:stCondLst>
                <p:endSync evt="end" delay="0">
                  <p:rtn val="all"/>
                </p:endSync>
                <p:childTnLst>
                  <p:par>
                    <p:cTn id="136" fill="hold" nodeType="clickPar">
                      <p:stCondLst>
                        <p:cond delay="indefinite"/>
                      </p:stCondLst>
                      <p:childTnLst>
                        <p:par>
                          <p:cTn id="137" fill="hold" nodeType="afterGroup">
                            <p:stCondLst>
                              <p:cond delay="0"/>
                            </p:stCondLst>
                            <p:childTnLst>
                              <p:par>
                                <p:cTn id="138" presetID="10" presetClass="exit" presetSubtype="0" dur="500" fill="hold" nodeType="clickEffect">
                                  <p:stCondLst>
                                    <p:cond delay="0"/>
                                  </p:stCondLst>
                                  <p:childTnLst>
                                    <p:animEffect transition="out" filter="fade">
                                      <p:cBhvr>
                                        <p:cTn id="139" dur="500"/>
                                        <p:tgtEl>
                                          <p:spTgt spid="79"/>
                                        </p:tgtEl>
                                      </p:cBhvr>
                                    </p:animEffect>
                                    <p:set>
                                      <p:cBhvr>
                                        <p:cTn id="140" dur="1" fill="hold">
                                          <p:stCondLst>
                                            <p:cond delay="499"/>
                                          </p:stCondLst>
                                        </p:cTn>
                                        <p:tgtEl>
                                          <p:spTgt spid="79"/>
                                        </p:tgtEl>
                                        <p:attrNameLst>
                                          <p:attrName>style.visibility</p:attrName>
                                        </p:attrNameLst>
                                      </p:cBhvr>
                                      <p:to>
                                        <p:strVal val="hidden"/>
                                      </p:to>
                                    </p:set>
                                  </p:childTnLst>
                                </p:cTn>
                              </p:par>
                            </p:childTnLst>
                          </p:cTn>
                        </p:par>
                      </p:childTnLst>
                    </p:cTn>
                  </p:par>
                </p:childTnLst>
              </p:cTn>
              <p:nextCondLst>
                <p:cond evt="onClick" delay="0">
                  <p:tgtEl>
                    <p:spTgt spid="79"/>
                  </p:tgtEl>
                </p:cond>
              </p:nextCondLst>
            </p:seq>
            <p:seq concurrent="1" nextAc="seek">
              <p:cTn id="141" restart="whenNotActive" fill="hold" evtFilter="cancelBubble" nodeType="interactiveSeq">
                <p:stCondLst>
                  <p:cond evt="onClick" delay="0">
                    <p:tgtEl>
                      <p:spTgt spid="69"/>
                    </p:tgtEl>
                  </p:cond>
                </p:stCondLst>
                <p:endSync evt="end" delay="0">
                  <p:rtn val="all"/>
                </p:endSync>
                <p:childTnLst>
                  <p:par>
                    <p:cTn id="142" fill="hold" nodeType="clickPar">
                      <p:stCondLst>
                        <p:cond delay="indefinite"/>
                      </p:stCondLst>
                      <p:childTnLst>
                        <p:par>
                          <p:cTn id="143" fill="hold" nodeType="afterGroup">
                            <p:stCondLst>
                              <p:cond delay="0"/>
                            </p:stCondLst>
                            <p:childTnLst>
                              <p:par>
                                <p:cTn id="144" presetID="10" presetClass="exit" presetSubtype="0" dur="500" fill="hold" nodeType="clickEffect">
                                  <p:stCondLst>
                                    <p:cond delay="0"/>
                                  </p:stCondLst>
                                  <p:childTnLst>
                                    <p:animEffect transition="out" filter="fade">
                                      <p:cBhvr>
                                        <p:cTn id="145" dur="500"/>
                                        <p:tgtEl>
                                          <p:spTgt spid="69"/>
                                        </p:tgtEl>
                                      </p:cBhvr>
                                    </p:animEffect>
                                    <p:set>
                                      <p:cBhvr>
                                        <p:cTn id="146" dur="1" fill="hold">
                                          <p:stCondLst>
                                            <p:cond delay="499"/>
                                          </p:stCondLst>
                                        </p:cTn>
                                        <p:tgtEl>
                                          <p:spTgt spid="69"/>
                                        </p:tgtEl>
                                        <p:attrNameLst>
                                          <p:attrName>style.visibility</p:attrName>
                                        </p:attrNameLst>
                                      </p:cBhvr>
                                      <p:to>
                                        <p:strVal val="hidden"/>
                                      </p:to>
                                    </p:set>
                                  </p:childTnLst>
                                </p:cTn>
                              </p:par>
                            </p:childTnLst>
                          </p:cTn>
                        </p:par>
                      </p:childTnLst>
                    </p:cTn>
                  </p:par>
                </p:childTnLst>
              </p:cTn>
              <p:nextCondLst>
                <p:cond evt="onClick" delay="0">
                  <p:tgtEl>
                    <p:spTgt spid="69"/>
                  </p:tgtEl>
                </p:cond>
              </p:nextCondLst>
            </p:seq>
            <p:seq concurrent="1" nextAc="seek">
              <p:cTn id="147" restart="whenNotActive" fill="hold" evtFilter="cancelBubble" nodeType="interactiveSeq">
                <p:stCondLst>
                  <p:cond evt="onClick" delay="0">
                    <p:tgtEl>
                      <p:spTgt spid="78"/>
                    </p:tgtEl>
                  </p:cond>
                </p:stCondLst>
                <p:endSync evt="end" delay="0">
                  <p:rtn val="all"/>
                </p:endSync>
                <p:childTnLst>
                  <p:par>
                    <p:cTn id="148" fill="hold" nodeType="clickPar">
                      <p:stCondLst>
                        <p:cond delay="indefinite"/>
                      </p:stCondLst>
                      <p:childTnLst>
                        <p:par>
                          <p:cTn id="149" fill="hold" nodeType="afterGroup">
                            <p:stCondLst>
                              <p:cond delay="0"/>
                            </p:stCondLst>
                            <p:childTnLst>
                              <p:par>
                                <p:cTn id="150" presetID="10" presetClass="exit" presetSubtype="0" dur="500" fill="hold" nodeType="clickEffect">
                                  <p:stCondLst>
                                    <p:cond delay="0"/>
                                  </p:stCondLst>
                                  <p:childTnLst>
                                    <p:animEffect transition="out" filter="fade">
                                      <p:cBhvr>
                                        <p:cTn id="151" dur="500"/>
                                        <p:tgtEl>
                                          <p:spTgt spid="78"/>
                                        </p:tgtEl>
                                      </p:cBhvr>
                                    </p:animEffect>
                                    <p:set>
                                      <p:cBhvr>
                                        <p:cTn id="152" dur="1" fill="hold">
                                          <p:stCondLst>
                                            <p:cond delay="499"/>
                                          </p:stCondLst>
                                        </p:cTn>
                                        <p:tgtEl>
                                          <p:spTgt spid="78"/>
                                        </p:tgtEl>
                                        <p:attrNameLst>
                                          <p:attrName>style.visibility</p:attrName>
                                        </p:attrNameLst>
                                      </p:cBhvr>
                                      <p:to>
                                        <p:strVal val="hidden"/>
                                      </p:to>
                                    </p:set>
                                  </p:childTnLst>
                                </p:cTn>
                              </p:par>
                            </p:childTnLst>
                          </p:cTn>
                        </p:par>
                      </p:childTnLst>
                    </p:cTn>
                  </p:par>
                </p:childTnLst>
              </p:cTn>
              <p:nextCondLst>
                <p:cond evt="onClick" delay="0">
                  <p:tgtEl>
                    <p:spTgt spid="78"/>
                  </p:tgtEl>
                </p:cond>
              </p:nextCondLst>
            </p:seq>
            <p:seq concurrent="1" nextAc="seek">
              <p:cTn id="153" restart="whenNotActive" fill="hold" evtFilter="cancelBubble" nodeType="interactiveSeq">
                <p:stCondLst>
                  <p:cond evt="onClick" delay="0">
                    <p:tgtEl>
                      <p:spTgt spid="77"/>
                    </p:tgtEl>
                  </p:cond>
                </p:stCondLst>
                <p:endSync evt="end" delay="0">
                  <p:rtn val="all"/>
                </p:endSync>
                <p:childTnLst>
                  <p:par>
                    <p:cTn id="154" fill="hold" nodeType="clickPar">
                      <p:stCondLst>
                        <p:cond delay="indefinite"/>
                      </p:stCondLst>
                      <p:childTnLst>
                        <p:par>
                          <p:cTn id="155" fill="hold" nodeType="afterGroup">
                            <p:stCondLst>
                              <p:cond delay="0"/>
                            </p:stCondLst>
                            <p:childTnLst>
                              <p:par>
                                <p:cTn id="156" presetID="10" presetClass="exit" presetSubtype="0" dur="500" fill="hold" nodeType="clickEffect">
                                  <p:stCondLst>
                                    <p:cond delay="0"/>
                                  </p:stCondLst>
                                  <p:childTnLst>
                                    <p:animEffect transition="out" filter="fade">
                                      <p:cBhvr>
                                        <p:cTn id="157" dur="500"/>
                                        <p:tgtEl>
                                          <p:spTgt spid="77"/>
                                        </p:tgtEl>
                                      </p:cBhvr>
                                    </p:animEffect>
                                    <p:set>
                                      <p:cBhvr>
                                        <p:cTn id="158" dur="1" fill="hold">
                                          <p:stCondLst>
                                            <p:cond delay="499"/>
                                          </p:stCondLst>
                                        </p:cTn>
                                        <p:tgtEl>
                                          <p:spTgt spid="77"/>
                                        </p:tgtEl>
                                        <p:attrNameLst>
                                          <p:attrName>style.visibility</p:attrName>
                                        </p:attrNameLst>
                                      </p:cBhvr>
                                      <p:to>
                                        <p:strVal val="hidden"/>
                                      </p:to>
                                    </p:set>
                                  </p:childTnLst>
                                </p:cTn>
                              </p:par>
                            </p:childTnLst>
                          </p:cTn>
                        </p:par>
                      </p:childTnLst>
                    </p:cTn>
                  </p:par>
                </p:childTnLst>
              </p:cTn>
              <p:nextCondLst>
                <p:cond evt="onClick" delay="0">
                  <p:tgtEl>
                    <p:spTgt spid="77"/>
                  </p:tgtEl>
                </p:cond>
              </p:nextCondLst>
            </p:seq>
            <p:seq concurrent="1" nextAc="seek">
              <p:cTn id="159" restart="whenNotActive" fill="hold" evtFilter="cancelBubble" nodeType="interactiveSeq">
                <p:stCondLst>
                  <p:cond evt="onClick" delay="0">
                    <p:tgtEl>
                      <p:spTgt spid="76"/>
                    </p:tgtEl>
                  </p:cond>
                </p:stCondLst>
                <p:endSync evt="end" delay="0">
                  <p:rtn val="all"/>
                </p:endSync>
                <p:childTnLst>
                  <p:par>
                    <p:cTn id="160" fill="hold" nodeType="clickPar">
                      <p:stCondLst>
                        <p:cond delay="indefinite"/>
                      </p:stCondLst>
                      <p:childTnLst>
                        <p:par>
                          <p:cTn id="161" fill="hold" nodeType="afterGroup">
                            <p:stCondLst>
                              <p:cond delay="0"/>
                            </p:stCondLst>
                            <p:childTnLst>
                              <p:par>
                                <p:cTn id="162" presetID="10" presetClass="exit" presetSubtype="0" dur="500" fill="hold" nodeType="clickEffect">
                                  <p:stCondLst>
                                    <p:cond delay="0"/>
                                  </p:stCondLst>
                                  <p:childTnLst>
                                    <p:animEffect transition="out" filter="fade">
                                      <p:cBhvr>
                                        <p:cTn id="163" dur="500"/>
                                        <p:tgtEl>
                                          <p:spTgt spid="76"/>
                                        </p:tgtEl>
                                      </p:cBhvr>
                                    </p:animEffect>
                                    <p:set>
                                      <p:cBhvr>
                                        <p:cTn id="164" dur="1" fill="hold">
                                          <p:stCondLst>
                                            <p:cond delay="499"/>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76"/>
                  </p:tgtEl>
                </p:cond>
              </p:nextCondLst>
            </p:seq>
            <p:seq concurrent="1" nextAc="seek">
              <p:cTn id="165" restart="whenNotActive" fill="hold" evtFilter="cancelBubble" nodeType="interactiveSeq">
                <p:stCondLst>
                  <p:cond evt="onClick" delay="0">
                    <p:tgtEl>
                      <p:spTgt spid="72"/>
                    </p:tgtEl>
                  </p:cond>
                </p:stCondLst>
                <p:endSync evt="end" delay="0">
                  <p:rtn val="all"/>
                </p:endSync>
                <p:childTnLst>
                  <p:par>
                    <p:cTn id="166" fill="hold" nodeType="clickPar">
                      <p:stCondLst>
                        <p:cond delay="indefinite"/>
                      </p:stCondLst>
                      <p:childTnLst>
                        <p:par>
                          <p:cTn id="167" fill="hold" nodeType="afterGroup">
                            <p:stCondLst>
                              <p:cond delay="0"/>
                            </p:stCondLst>
                            <p:childTnLst>
                              <p:par>
                                <p:cTn id="168" presetID="10" presetClass="exit" presetSubtype="0" dur="500" fill="hold" nodeType="clickEffect">
                                  <p:stCondLst>
                                    <p:cond delay="0"/>
                                  </p:stCondLst>
                                  <p:childTnLst>
                                    <p:animEffect transition="out" filter="fade">
                                      <p:cBhvr>
                                        <p:cTn id="169" dur="500"/>
                                        <p:tgtEl>
                                          <p:spTgt spid="72"/>
                                        </p:tgtEl>
                                      </p:cBhvr>
                                    </p:animEffect>
                                    <p:set>
                                      <p:cBhvr>
                                        <p:cTn id="170" dur="1" fill="hold">
                                          <p:stCondLst>
                                            <p:cond delay="499"/>
                                          </p:stCondLst>
                                        </p:cTn>
                                        <p:tgtEl>
                                          <p:spTgt spid="72"/>
                                        </p:tgtEl>
                                        <p:attrNameLst>
                                          <p:attrName>style.visibility</p:attrName>
                                        </p:attrNameLst>
                                      </p:cBhvr>
                                      <p:to>
                                        <p:strVal val="hidden"/>
                                      </p:to>
                                    </p:set>
                                  </p:childTnLst>
                                </p:cTn>
                              </p:par>
                            </p:childTnLst>
                          </p:cTn>
                        </p:par>
                      </p:childTnLst>
                    </p:cTn>
                  </p:par>
                </p:childTnLst>
              </p:cTn>
              <p:nextCondLst>
                <p:cond evt="onClick" delay="0">
                  <p:tgtEl>
                    <p:spTgt spid="72"/>
                  </p:tgtEl>
                </p:cond>
              </p:nextCondLst>
            </p:seq>
            <p:seq concurrent="1" nextAc="seek">
              <p:cTn id="171" restart="whenNotActive" fill="hold" evtFilter="cancelBubble" nodeType="interactiveSeq">
                <p:stCondLst>
                  <p:cond evt="onClick" delay="0">
                    <p:tgtEl>
                      <p:spTgt spid="68"/>
                    </p:tgtEl>
                  </p:cond>
                </p:stCondLst>
                <p:endSync evt="end" delay="0">
                  <p:rtn val="all"/>
                </p:endSync>
                <p:childTnLst>
                  <p:par>
                    <p:cTn id="172" fill="hold" nodeType="clickPar">
                      <p:stCondLst>
                        <p:cond delay="indefinite"/>
                      </p:stCondLst>
                      <p:childTnLst>
                        <p:par>
                          <p:cTn id="173" fill="hold" nodeType="afterGroup">
                            <p:stCondLst>
                              <p:cond delay="0"/>
                            </p:stCondLst>
                            <p:childTnLst>
                              <p:par>
                                <p:cTn id="174" presetID="10" presetClass="exit" presetSubtype="0" dur="500" fill="hold" nodeType="clickEffect">
                                  <p:stCondLst>
                                    <p:cond delay="0"/>
                                  </p:stCondLst>
                                  <p:childTnLst>
                                    <p:animEffect transition="out" filter="fade">
                                      <p:cBhvr>
                                        <p:cTn id="175" dur="500"/>
                                        <p:tgtEl>
                                          <p:spTgt spid="68"/>
                                        </p:tgtEl>
                                      </p:cBhvr>
                                    </p:animEffect>
                                    <p:set>
                                      <p:cBhvr>
                                        <p:cTn id="176" dur="1" fill="hold">
                                          <p:stCondLst>
                                            <p:cond delay="499"/>
                                          </p:stCondLst>
                                        </p:cTn>
                                        <p:tgtEl>
                                          <p:spTgt spid="68"/>
                                        </p:tgtEl>
                                        <p:attrNameLst>
                                          <p:attrName>style.visibility</p:attrName>
                                        </p:attrNameLst>
                                      </p:cBhvr>
                                      <p:to>
                                        <p:strVal val="hidden"/>
                                      </p:to>
                                    </p:set>
                                  </p:childTnLst>
                                </p:cTn>
                              </p:par>
                            </p:childTnLst>
                          </p:cTn>
                        </p:par>
                      </p:childTnLst>
                    </p:cTn>
                  </p:par>
                </p:childTnLst>
              </p:cTn>
              <p:nextCondLst>
                <p:cond evt="onClick" delay="0">
                  <p:tgtEl>
                    <p:spTgt spid="68"/>
                  </p:tgtEl>
                </p:cond>
              </p:nextCondLst>
            </p:seq>
            <p:seq concurrent="1" nextAc="seek">
              <p:cTn id="177" restart="whenNotActive" fill="hold" evtFilter="cancelBubble" nodeType="interactiveSeq">
                <p:stCondLst>
                  <p:cond evt="onClick" delay="0">
                    <p:tgtEl>
                      <p:spTgt spid="71"/>
                    </p:tgtEl>
                  </p:cond>
                </p:stCondLst>
                <p:endSync evt="end" delay="0">
                  <p:rtn val="all"/>
                </p:endSync>
                <p:childTnLst>
                  <p:par>
                    <p:cTn id="178" fill="hold" nodeType="clickPar">
                      <p:stCondLst>
                        <p:cond delay="indefinite"/>
                      </p:stCondLst>
                      <p:childTnLst>
                        <p:par>
                          <p:cTn id="179" fill="hold" nodeType="afterGroup">
                            <p:stCondLst>
                              <p:cond delay="0"/>
                            </p:stCondLst>
                            <p:childTnLst>
                              <p:par>
                                <p:cTn id="180" presetID="10" presetClass="exit" presetSubtype="0" dur="500" fill="hold" nodeType="clickEffect">
                                  <p:stCondLst>
                                    <p:cond delay="0"/>
                                  </p:stCondLst>
                                  <p:childTnLst>
                                    <p:animEffect transition="out" filter="fade">
                                      <p:cBhvr>
                                        <p:cTn id="181" dur="500"/>
                                        <p:tgtEl>
                                          <p:spTgt spid="71"/>
                                        </p:tgtEl>
                                      </p:cBhvr>
                                    </p:animEffect>
                                    <p:set>
                                      <p:cBhvr>
                                        <p:cTn id="182" dur="1" fill="hold">
                                          <p:stCondLst>
                                            <p:cond delay="499"/>
                                          </p:stCondLst>
                                        </p:cTn>
                                        <p:tgtEl>
                                          <p:spTgt spid="71"/>
                                        </p:tgtEl>
                                        <p:attrNameLst>
                                          <p:attrName>style.visibility</p:attrName>
                                        </p:attrNameLst>
                                      </p:cBhvr>
                                      <p:to>
                                        <p:strVal val="hidden"/>
                                      </p:to>
                                    </p:set>
                                  </p:childTnLst>
                                </p:cTn>
                              </p:par>
                            </p:childTnLst>
                          </p:cTn>
                        </p:par>
                      </p:childTnLst>
                    </p:cTn>
                  </p:par>
                </p:childTnLst>
              </p:cTn>
              <p:nextCondLst>
                <p:cond evt="onClick" delay="0">
                  <p:tgtEl>
                    <p:spTgt spid="71"/>
                  </p:tgtEl>
                </p:cond>
              </p:nextCondLst>
            </p:seq>
            <p:seq concurrent="1" nextAc="seek">
              <p:cTn id="183" restart="whenNotActive" fill="hold" evtFilter="cancelBubble" nodeType="interactiveSeq">
                <p:stCondLst>
                  <p:cond evt="onClick" delay="0">
                    <p:tgtEl>
                      <p:spTgt spid="70"/>
                    </p:tgtEl>
                  </p:cond>
                </p:stCondLst>
                <p:endSync evt="end" delay="0">
                  <p:rtn val="all"/>
                </p:endSync>
                <p:childTnLst>
                  <p:par>
                    <p:cTn id="184" fill="hold" nodeType="clickPar">
                      <p:stCondLst>
                        <p:cond delay="indefinite"/>
                      </p:stCondLst>
                      <p:childTnLst>
                        <p:par>
                          <p:cTn id="185" fill="hold" nodeType="afterGroup">
                            <p:stCondLst>
                              <p:cond delay="0"/>
                            </p:stCondLst>
                            <p:childTnLst>
                              <p:par>
                                <p:cTn id="186" presetID="10" presetClass="exit" presetSubtype="0" dur="500" fill="hold" nodeType="clickEffect">
                                  <p:stCondLst>
                                    <p:cond delay="0"/>
                                  </p:stCondLst>
                                  <p:childTnLst>
                                    <p:animEffect transition="out" filter="fade">
                                      <p:cBhvr>
                                        <p:cTn id="187" dur="500"/>
                                        <p:tgtEl>
                                          <p:spTgt spid="70"/>
                                        </p:tgtEl>
                                      </p:cBhvr>
                                    </p:animEffect>
                                    <p:set>
                                      <p:cBhvr>
                                        <p:cTn id="188" dur="1" fill="hold">
                                          <p:stCondLst>
                                            <p:cond delay="499"/>
                                          </p:stCondLst>
                                        </p:cTn>
                                        <p:tgtEl>
                                          <p:spTgt spid="70"/>
                                        </p:tgtEl>
                                        <p:attrNameLst>
                                          <p:attrName>style.visibility</p:attrName>
                                        </p:attrNameLst>
                                      </p:cBhvr>
                                      <p:to>
                                        <p:strVal val="hidden"/>
                                      </p:to>
                                    </p:set>
                                  </p:childTnLst>
                                </p:cTn>
                              </p:par>
                            </p:childTnLst>
                          </p:cTn>
                        </p:par>
                      </p:childTnLst>
                    </p:cTn>
                  </p:par>
                </p:childTnLst>
              </p:cTn>
              <p:nextCondLst>
                <p:cond evt="onClick" delay="0">
                  <p:tgtEl>
                    <p:spTgt spid="70"/>
                  </p:tgtEl>
                </p:cond>
              </p:nextCondLst>
            </p:seq>
            <p:seq concurrent="1" nextAc="seek">
              <p:cTn id="189" restart="whenNotActive" fill="hold" evtFilter="cancelBubble" nodeType="interactiveSeq">
                <p:stCondLst>
                  <p:cond evt="onClick" delay="0">
                    <p:tgtEl>
                      <p:spTgt spid="67"/>
                    </p:tgtEl>
                  </p:cond>
                </p:stCondLst>
                <p:endSync evt="end" delay="0">
                  <p:rtn val="all"/>
                </p:endSync>
                <p:childTnLst>
                  <p:par>
                    <p:cTn id="190" fill="hold" nodeType="clickPar">
                      <p:stCondLst>
                        <p:cond delay="indefinite"/>
                      </p:stCondLst>
                      <p:childTnLst>
                        <p:par>
                          <p:cTn id="191" fill="hold" nodeType="afterGroup">
                            <p:stCondLst>
                              <p:cond delay="0"/>
                            </p:stCondLst>
                            <p:childTnLst>
                              <p:par>
                                <p:cTn id="192" presetID="10" presetClass="exit" presetSubtype="0" dur="500" fill="hold" nodeType="clickEffect">
                                  <p:stCondLst>
                                    <p:cond delay="0"/>
                                  </p:stCondLst>
                                  <p:childTnLst>
                                    <p:animEffect transition="out" filter="fade">
                                      <p:cBhvr>
                                        <p:cTn id="193" dur="500"/>
                                        <p:tgtEl>
                                          <p:spTgt spid="67"/>
                                        </p:tgtEl>
                                      </p:cBhvr>
                                    </p:animEffect>
                                    <p:set>
                                      <p:cBhvr>
                                        <p:cTn id="194" dur="1" fill="hold">
                                          <p:stCondLst>
                                            <p:cond delay="499"/>
                                          </p:stCondLst>
                                        </p:cTn>
                                        <p:tgtEl>
                                          <p:spTgt spid="67"/>
                                        </p:tgtEl>
                                        <p:attrNameLst>
                                          <p:attrName>style.visibility</p:attrName>
                                        </p:attrNameLst>
                                      </p:cBhvr>
                                      <p:to>
                                        <p:strVal val="hidden"/>
                                      </p:to>
                                    </p:set>
                                  </p:childTnLst>
                                </p:cTn>
                              </p:par>
                            </p:childTnLst>
                          </p:cTn>
                        </p:par>
                      </p:childTnLst>
                    </p:cTn>
                  </p:par>
                </p:childTnLst>
              </p:cTn>
              <p:nextCondLst>
                <p:cond evt="onClick" delay="0">
                  <p:tgtEl>
                    <p:spTgt spid="67"/>
                  </p:tgtEl>
                </p:cond>
              </p:nextCondLst>
            </p:seq>
            <p:seq concurrent="1" nextAc="seek">
              <p:cTn id="195" restart="whenNotActive" fill="hold" evtFilter="cancelBubble" nodeType="interactiveSeq">
                <p:stCondLst>
                  <p:cond evt="onClick" delay="0">
                    <p:tgtEl>
                      <p:spTgt spid="66"/>
                    </p:tgtEl>
                  </p:cond>
                </p:stCondLst>
                <p:endSync evt="end" delay="0">
                  <p:rtn val="all"/>
                </p:endSync>
                <p:childTnLst>
                  <p:par>
                    <p:cTn id="196" fill="hold" nodeType="clickPar">
                      <p:stCondLst>
                        <p:cond delay="indefinite"/>
                      </p:stCondLst>
                      <p:childTnLst>
                        <p:par>
                          <p:cTn id="197" fill="hold" nodeType="afterGroup">
                            <p:stCondLst>
                              <p:cond delay="0"/>
                            </p:stCondLst>
                            <p:childTnLst>
                              <p:par>
                                <p:cTn id="198" presetID="10" presetClass="exit" presetSubtype="0" dur="500" fill="hold" nodeType="clickEffect">
                                  <p:stCondLst>
                                    <p:cond delay="0"/>
                                  </p:stCondLst>
                                  <p:childTnLst>
                                    <p:animEffect transition="out" filter="fade">
                                      <p:cBhvr>
                                        <p:cTn id="199" dur="500"/>
                                        <p:tgtEl>
                                          <p:spTgt spid="66"/>
                                        </p:tgtEl>
                                      </p:cBhvr>
                                    </p:animEffect>
                                    <p:set>
                                      <p:cBhvr>
                                        <p:cTn id="200" dur="1" fill="hold">
                                          <p:stCondLst>
                                            <p:cond delay="499"/>
                                          </p:stCondLst>
                                        </p:cTn>
                                        <p:tgtEl>
                                          <p:spTgt spid="66"/>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201" restart="whenNotActive" fill="hold" evtFilter="cancelBubble" nodeType="interactiveSeq">
                <p:stCondLst>
                  <p:cond evt="onClick" delay="0">
                    <p:tgtEl>
                      <p:spTgt spid="65"/>
                    </p:tgtEl>
                  </p:cond>
                </p:stCondLst>
                <p:endSync evt="end" delay="0">
                  <p:rtn val="all"/>
                </p:endSync>
                <p:childTnLst>
                  <p:par>
                    <p:cTn id="202" fill="hold" nodeType="clickPar">
                      <p:stCondLst>
                        <p:cond delay="indefinite"/>
                      </p:stCondLst>
                      <p:childTnLst>
                        <p:par>
                          <p:cTn id="203" fill="hold" nodeType="afterGroup">
                            <p:stCondLst>
                              <p:cond delay="0"/>
                            </p:stCondLst>
                            <p:childTnLst>
                              <p:par>
                                <p:cTn id="204" presetID="10" presetClass="exit" presetSubtype="0" dur="500" fill="hold" nodeType="clickEffect">
                                  <p:stCondLst>
                                    <p:cond delay="0"/>
                                  </p:stCondLst>
                                  <p:childTnLst>
                                    <p:animEffect transition="out" filter="fade">
                                      <p:cBhvr>
                                        <p:cTn id="205" dur="500"/>
                                        <p:tgtEl>
                                          <p:spTgt spid="65"/>
                                        </p:tgtEl>
                                      </p:cBhvr>
                                    </p:animEffect>
                                    <p:set>
                                      <p:cBhvr>
                                        <p:cTn id="206" dur="1" fill="hold">
                                          <p:stCondLst>
                                            <p:cond delay="499"/>
                                          </p:stCondLst>
                                        </p:cTn>
                                        <p:tgtEl>
                                          <p:spTgt spid="65"/>
                                        </p:tgtEl>
                                        <p:attrNameLst>
                                          <p:attrName>style.visibility</p:attrName>
                                        </p:attrNameLst>
                                      </p:cBhvr>
                                      <p:to>
                                        <p:strVal val="hidden"/>
                                      </p:to>
                                    </p:set>
                                  </p:childTnLst>
                                </p:cTn>
                              </p:par>
                            </p:childTnLst>
                          </p:cTn>
                        </p:par>
                      </p:childTnLst>
                    </p:cTn>
                  </p:par>
                </p:childTnLst>
              </p:cTn>
              <p:nextCondLst>
                <p:cond evt="onClick" delay="0">
                  <p:tgtEl>
                    <p:spTgt spid="65"/>
                  </p:tgtEl>
                </p:cond>
              </p:nextCondLst>
            </p:seq>
          </p:childTnLst>
        </p:cTn>
      </p:par>
    </p:tnLst>
  </p:timing>
</p:sld>
</file>

<file path=ppt/slides/slide6.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ик 2"/>
          <p:cNvSpPr/>
          <p:nvPr/>
        </p:nvSpPr>
        <p:spPr>
          <a:xfrm>
            <a:off x="1079501" y="1898323"/>
            <a:ext cx="4039506" cy="830997"/>
          </a:xfrm>
          <a:prstGeom prst="rect">
            <a:avLst/>
          </a:prstGeom>
          <a:ln>
            <a:noFill/>
          </a:ln>
        </p:spPr>
        <p:txBody>
          <a:bodyPr wrap="square" lIns="0" tIns="0" rIns="0" bIns="0" anchor="ctr" anchorCtr="0">
            <a:spAutoFit/>
          </a:bodyPr>
          <a:lstStyle/>
          <a:p>
            <a:r>
              <a:rPr lang="ru-RU" sz="2700" smtClean="0">
                <a:solidFill>
                  <a:schemeClr val="bg1"/>
                </a:solidFill>
                <a:latin typeface="+mj-lt"/>
              </a:rPr>
              <a:t>Задачу составила Катя Моор</a:t>
            </a:r>
            <a:endParaRPr lang="ru-RU" sz="2700">
              <a:solidFill>
                <a:schemeClr val="bg1"/>
              </a:solidFill>
              <a:latin typeface="+mj-lt"/>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97771" y="907320"/>
            <a:ext cx="2118025" cy="2813002"/>
          </a:xfrm>
          <a:prstGeom prst="rect">
            <a:avLst/>
          </a:prstGeom>
        </p:spPr>
      </p:pic>
    </p:spTree>
    <p:extLst>
      <p:ext uri="{BB962C8B-B14F-4D97-AF65-F5344CB8AC3E}">
        <p14:creationId xmlns:p14="http://schemas.microsoft.com/office/powerpoint/2010/main" val="39339927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7.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ая выноска 2"/>
          <p:cNvSpPr/>
          <p:nvPr/>
        </p:nvSpPr>
        <p:spPr>
          <a:xfrm>
            <a:off x="607307" y="1388259"/>
            <a:ext cx="3420275" cy="1748510"/>
          </a:xfrm>
          <a:prstGeom prst="wedgeRectCallout">
            <a:avLst>
              <a:gd name="adj1" fmla="val 57874"/>
              <a:gd name="adj2" fmla="val 21056"/>
            </a:avLst>
          </a:prstGeom>
          <a:ln>
            <a:solidFill>
              <a:srgbClr val="FFC000"/>
            </a:solidFill>
          </a:ln>
        </p:spPr>
        <p:txBody>
          <a:bodyPr wrap="square" lIns="360000" tIns="180000" rIns="360000" bIns="180000" anchor="ctr" anchorCtr="0">
            <a:spAutoFit/>
          </a:bodyPr>
          <a:lstStyle/>
          <a:p>
            <a:r>
              <a:rPr lang="ru-RU" sz="1800" err="1" smtClean="0">
                <a:solidFill>
                  <a:schemeClr val="bg1"/>
                </a:solidFill>
                <a:latin typeface="+mj-lt"/>
              </a:rPr>
              <a:t>Парабель была основана в 1600 г. Я родилась в 2011 г. На сколько лет Парабель старше,</a:t>
            </a:r>
            <a:r>
              <a:rPr lang="en-US" sz="1800" smtClean="0">
                <a:solidFill>
                  <a:schemeClr val="bg1"/>
                </a:solidFill>
                <a:latin typeface="+mj-lt"/>
              </a:rPr>
              <a:t> </a:t>
            </a:r>
            <a:r>
              <a:rPr lang="ru-RU" sz="1800" smtClean="0">
                <a:solidFill>
                  <a:schemeClr val="bg1"/>
                </a:solidFill>
                <a:latin typeface="+mj-lt"/>
              </a:rPr>
              <a:t>чем я</a:t>
            </a:r>
            <a:r>
              <a:rPr lang="en-US" sz="1800" smtClean="0">
                <a:solidFill>
                  <a:schemeClr val="bg1"/>
                </a:solidFill>
                <a:latin typeface="+mj-lt"/>
              </a:rPr>
              <a:t>?</a:t>
            </a:r>
            <a:endParaRPr lang="ru-RU" sz="1800">
              <a:solidFill>
                <a:schemeClr val="bg1"/>
              </a:solidFill>
              <a:latin typeface="+mj-lt"/>
            </a:endParaRPr>
          </a:p>
        </p:txBody>
      </p:sp>
      <p:pic>
        <p:nvPicPr>
          <p:cNvPr id="10" name="Рисунок 9">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8526" y="3895988"/>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2634" y="918629"/>
            <a:ext cx="4306644" cy="2787832"/>
          </a:xfrm>
          <a:prstGeom prst="rect">
            <a:avLst/>
          </a:prstGeom>
        </p:spPr>
      </p:pic>
    </p:spTree>
    <p:extLst>
      <p:ext uri="{BB962C8B-B14F-4D97-AF65-F5344CB8AC3E}">
        <p14:creationId xmlns:p14="http://schemas.microsoft.com/office/powerpoint/2010/main" val="2206009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8.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ик 2"/>
          <p:cNvSpPr/>
          <p:nvPr/>
        </p:nvSpPr>
        <p:spPr>
          <a:xfrm>
            <a:off x="818244" y="1898323"/>
            <a:ext cx="4752974" cy="830997"/>
          </a:xfrm>
          <a:prstGeom prst="rect">
            <a:avLst/>
          </a:prstGeom>
          <a:ln>
            <a:noFill/>
          </a:ln>
        </p:spPr>
        <p:txBody>
          <a:bodyPr wrap="square" lIns="0" tIns="0" rIns="0" bIns="0" anchor="ctr" anchorCtr="0">
            <a:spAutoFit/>
          </a:bodyPr>
          <a:lstStyle/>
          <a:p>
            <a:r>
              <a:rPr lang="ru-RU" sz="2700" smtClean="0">
                <a:solidFill>
                  <a:prstClr val="white"/>
                </a:solidFill>
                <a:latin typeface="Roboto Slab"/>
              </a:rPr>
              <a:t>Задачу составил Лев Чавкин</a:t>
            </a:r>
            <a:endParaRPr lang="ru-RU" sz="2700">
              <a:solidFill>
                <a:prstClr val="white"/>
              </a:solidFill>
              <a:latin typeface="Roboto Slab"/>
            </a:endParaRPr>
          </a:p>
        </p:txBody>
      </p:sp>
      <p:pic>
        <p:nvPicPr>
          <p:cNvPr id="8" name="Рисунок 7">
            <a:hlinkClick r:id="rId4"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325" y="4076700"/>
            <a:ext cx="895350" cy="895350"/>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1274" y="882889"/>
            <a:ext cx="2154815" cy="2861863"/>
          </a:xfrm>
          <a:prstGeom prst="rect">
            <a:avLst/>
          </a:prstGeom>
        </p:spPr>
      </p:pic>
    </p:spTree>
    <p:extLst>
      <p:ext uri="{BB962C8B-B14F-4D97-AF65-F5344CB8AC3E}">
        <p14:creationId xmlns:p14="http://schemas.microsoft.com/office/powerpoint/2010/main" val="8722151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slides/slide9.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Прямоугольная выноска 2"/>
          <p:cNvSpPr/>
          <p:nvPr/>
        </p:nvSpPr>
        <p:spPr>
          <a:xfrm>
            <a:off x="644768" y="1472426"/>
            <a:ext cx="4994031" cy="1748510"/>
          </a:xfrm>
          <a:prstGeom prst="wedgeRectCallout">
            <a:avLst>
              <a:gd name="adj1" fmla="val 57505"/>
              <a:gd name="adj2" fmla="val 23730"/>
            </a:avLst>
          </a:prstGeom>
          <a:ln>
            <a:solidFill>
              <a:srgbClr val="FFC000"/>
            </a:solidFill>
          </a:ln>
        </p:spPr>
        <p:txBody>
          <a:bodyPr wrap="square" lIns="360000" tIns="180000" rIns="360000" bIns="180000" anchor="ctr" anchorCtr="0">
            <a:spAutoFit/>
          </a:bodyPr>
          <a:lstStyle/>
          <a:p>
            <a:r>
              <a:rPr lang="ru-RU" sz="1800" smtClean="0">
                <a:solidFill>
                  <a:prstClr val="white"/>
                </a:solidFill>
                <a:latin typeface="Roboto Slab"/>
              </a:rPr>
              <a:t>В с. Парабель есть улица под названием 30 лет Победы. Великая Отечественная война закончилась в 1945 г. Сколько лет прошло со времени появления этой улицы</a:t>
            </a:r>
            <a:r>
              <a:rPr lang="en-US" sz="1800" smtClean="0">
                <a:solidFill>
                  <a:prstClr val="white"/>
                </a:solidFill>
                <a:latin typeface="Roboto Slab"/>
              </a:rPr>
              <a:t>?</a:t>
            </a:r>
            <a:endParaRPr lang="ru-RU" sz="1800">
              <a:solidFill>
                <a:prstClr val="white"/>
              </a:solidFill>
              <a:latin typeface="Roboto Slab"/>
            </a:endParaRPr>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1274" y="882889"/>
            <a:ext cx="2154815" cy="2861863"/>
          </a:xfrm>
          <a:prstGeom prst="rect">
            <a:avLst/>
          </a:prstGeom>
        </p:spPr>
      </p:pic>
      <p:pic>
        <p:nvPicPr>
          <p:cNvPr id="9" name="Рисунок 8">
            <a:hlinkClick r:id="rId5"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2420" y="3993456"/>
            <a:ext cx="895350" cy="895350"/>
          </a:xfrm>
          <a:prstGeom prst="rect">
            <a:avLst/>
          </a:prstGeom>
        </p:spPr>
      </p:pic>
    </p:spTree>
    <p:extLst>
      <p:ext uri="{BB962C8B-B14F-4D97-AF65-F5344CB8AC3E}">
        <p14:creationId xmlns:p14="http://schemas.microsoft.com/office/powerpoint/2010/main" val="11068629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sld>
</file>

<file path=ppt/tags/tag1.xml><?xml version="1.0" encoding="utf-8"?>
<p:tagLst xmlns:p="http://schemas.openxmlformats.org/presentationml/2006/main">
  <p:tag name="AS_NET" val="4.0.30319.42000"/>
  <p:tag name="AS_OS" val="Microsoft Windows NT 10.0.14393.0"/>
  <p:tag name="AS_RELEASE_DATE" val="2019.12.14"/>
  <p:tag name="AS_TITLE" val="Aspose.Slides for .NET 4.0 Client Profile"/>
  <p:tag name="AS_VERSION" val="19.12"/>
</p:tagLst>
</file>

<file path=ppt/theme/theme1.xml><?xml version="1.0" encoding="utf-8"?>
<a:theme xmlns:r="http://schemas.openxmlformats.org/officeDocument/2006/relationships"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videouroki_fonts2">
      <a:majorFont>
        <a:latin typeface="Roboto Slab"/>
        <a:ea typeface="Roboto Slab"/>
        <a:cs typeface="Arial"/>
      </a:majorFont>
      <a:minorFont>
        <a:latin typeface="Open Sans"/>
        <a:ea typeface="Open Sans"/>
        <a:cs typeface="Arial"/>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On-screen Show (16:9)</PresentationFormat>
  <Paragraphs>69</Paragraphs>
  <Slides>30</Slides>
  <Notes>0</Notes>
  <TotalTime>0</TotalTime>
  <HiddenSlides>0</HiddenSlides>
  <MMClips>0</MMClips>
  <ScaleCrop>0</ScaleCrop>
  <HeadingPairs>
    <vt:vector baseType="variant" size="6">
      <vt:variant>
        <vt:lpstr>Fonts used</vt:lpstr>
      </vt:variant>
      <vt:variant>
        <vt:i4>5</vt:i4>
      </vt:variant>
      <vt:variant>
        <vt:lpstr>Theme</vt:lpstr>
      </vt:variant>
      <vt:variant>
        <vt:i4>1</vt:i4>
      </vt:variant>
      <vt:variant>
        <vt:lpstr>Slide Titles</vt:lpstr>
      </vt:variant>
      <vt:variant>
        <vt:i4>30</vt:i4>
      </vt:variant>
    </vt:vector>
  </HeadingPairs>
  <TitlesOfParts>
    <vt:vector baseType="lpstr" size="36">
      <vt:lpstr>Arial</vt:lpstr>
      <vt:lpstr>Roboto Slab</vt:lpstr>
      <vt:lpstr>Open Sans</vt:lpstr>
      <vt:lpstr>Segoe Print</vt:lpstr>
      <vt:lpstr>Monotype Corsiva</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19.1200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cp:revision>1</cp:revision>
  <cp:lastPrinted>2022-11-13T10:22:51.176</cp:lastPrinted>
  <dcterms:created xsi:type="dcterms:W3CDTF">2022-11-13T10:22:51Z</dcterms:created>
  <dcterms:modified xsi:type="dcterms:W3CDTF">2022-11-13T10:25:47Z</dcterms:modified>
</cp:coreProperties>
</file>