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0" r:id="rId4"/>
    <p:sldId id="259" r:id="rId5"/>
    <p:sldId id="261" r:id="rId6"/>
    <p:sldId id="262" r:id="rId7"/>
    <p:sldId id="263" r:id="rId8"/>
    <p:sldId id="264" r:id="rId9"/>
    <p:sldId id="267" r:id="rId10"/>
    <p:sldId id="268" r:id="rId11"/>
    <p:sldId id="265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995C98-D33B-490A-9CFB-7104A93287BB}" v="2" dt="2022-11-13T11:22:48.7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za iwaschkina" userId="244e015c01d36c37" providerId="LiveId" clId="{53995C98-D33B-490A-9CFB-7104A93287BB}"/>
    <pc:docChg chg="undo custSel delSld modSld">
      <pc:chgData name="liza iwaschkina" userId="244e015c01d36c37" providerId="LiveId" clId="{53995C98-D33B-490A-9CFB-7104A93287BB}" dt="2022-11-13T11:23:00.560" v="23" actId="47"/>
      <pc:docMkLst>
        <pc:docMk/>
      </pc:docMkLst>
      <pc:sldChg chg="delSp mod">
        <pc:chgData name="liza iwaschkina" userId="244e015c01d36c37" providerId="LiveId" clId="{53995C98-D33B-490A-9CFB-7104A93287BB}" dt="2022-11-13T11:17:55.893" v="19" actId="478"/>
        <pc:sldMkLst>
          <pc:docMk/>
          <pc:sldMk cId="780930472" sldId="262"/>
        </pc:sldMkLst>
        <pc:picChg chg="del">
          <ac:chgData name="liza iwaschkina" userId="244e015c01d36c37" providerId="LiveId" clId="{53995C98-D33B-490A-9CFB-7104A93287BB}" dt="2022-11-13T11:17:55.893" v="19" actId="478"/>
          <ac:picMkLst>
            <pc:docMk/>
            <pc:sldMk cId="780930472" sldId="262"/>
            <ac:picMk id="7" creationId="{00000000-0000-0000-0000-000000000000}"/>
          </ac:picMkLst>
        </pc:picChg>
      </pc:sldChg>
      <pc:sldChg chg="delSp modSp mod">
        <pc:chgData name="liza iwaschkina" userId="244e015c01d36c37" providerId="LiveId" clId="{53995C98-D33B-490A-9CFB-7104A93287BB}" dt="2022-11-13T11:16:53.377" v="1" actId="1076"/>
        <pc:sldMkLst>
          <pc:docMk/>
          <pc:sldMk cId="2602100696" sldId="263"/>
        </pc:sldMkLst>
        <pc:picChg chg="mod">
          <ac:chgData name="liza iwaschkina" userId="244e015c01d36c37" providerId="LiveId" clId="{53995C98-D33B-490A-9CFB-7104A93287BB}" dt="2022-11-13T11:16:53.377" v="1" actId="1076"/>
          <ac:picMkLst>
            <pc:docMk/>
            <pc:sldMk cId="2602100696" sldId="263"/>
            <ac:picMk id="10" creationId="{00000000-0000-0000-0000-000000000000}"/>
          </ac:picMkLst>
        </pc:picChg>
        <pc:picChg chg="del">
          <ac:chgData name="liza iwaschkina" userId="244e015c01d36c37" providerId="LiveId" clId="{53995C98-D33B-490A-9CFB-7104A93287BB}" dt="2022-11-13T11:16:48.546" v="0" actId="478"/>
          <ac:picMkLst>
            <pc:docMk/>
            <pc:sldMk cId="2602100696" sldId="263"/>
            <ac:picMk id="11" creationId="{00000000-0000-0000-0000-000000000000}"/>
          </ac:picMkLst>
        </pc:picChg>
      </pc:sldChg>
      <pc:sldChg chg="delSp modSp mod">
        <pc:chgData name="liza iwaschkina" userId="244e015c01d36c37" providerId="LiveId" clId="{53995C98-D33B-490A-9CFB-7104A93287BB}" dt="2022-11-13T11:17:02.983" v="3" actId="1076"/>
        <pc:sldMkLst>
          <pc:docMk/>
          <pc:sldMk cId="951967347" sldId="264"/>
        </pc:sldMkLst>
        <pc:picChg chg="mod">
          <ac:chgData name="liza iwaschkina" userId="244e015c01d36c37" providerId="LiveId" clId="{53995C98-D33B-490A-9CFB-7104A93287BB}" dt="2022-11-13T11:17:02.983" v="3" actId="1076"/>
          <ac:picMkLst>
            <pc:docMk/>
            <pc:sldMk cId="951967347" sldId="264"/>
            <ac:picMk id="9" creationId="{00000000-0000-0000-0000-000000000000}"/>
          </ac:picMkLst>
        </pc:picChg>
        <pc:picChg chg="del">
          <ac:chgData name="liza iwaschkina" userId="244e015c01d36c37" providerId="LiveId" clId="{53995C98-D33B-490A-9CFB-7104A93287BB}" dt="2022-11-13T11:17:00.099" v="2" actId="478"/>
          <ac:picMkLst>
            <pc:docMk/>
            <pc:sldMk cId="951967347" sldId="264"/>
            <ac:picMk id="10" creationId="{00000000-0000-0000-0000-000000000000}"/>
          </ac:picMkLst>
        </pc:picChg>
      </pc:sldChg>
      <pc:sldChg chg="addSp delSp del mod addAnim delAnim">
        <pc:chgData name="liza iwaschkina" userId="244e015c01d36c37" providerId="LiveId" clId="{53995C98-D33B-490A-9CFB-7104A93287BB}" dt="2022-11-13T11:23:00.560" v="23" actId="47"/>
        <pc:sldMkLst>
          <pc:docMk/>
          <pc:sldMk cId="3562373552" sldId="266"/>
        </pc:sldMkLst>
        <pc:picChg chg="add del">
          <ac:chgData name="liza iwaschkina" userId="244e015c01d36c37" providerId="LiveId" clId="{53995C98-D33B-490A-9CFB-7104A93287BB}" dt="2022-11-13T11:22:55.608" v="22" actId="478"/>
          <ac:picMkLst>
            <pc:docMk/>
            <pc:sldMk cId="3562373552" sldId="266"/>
            <ac:picMk id="6" creationId="{00000000-0000-0000-0000-000000000000}"/>
          </ac:picMkLst>
        </pc:picChg>
      </pc:sldChg>
      <pc:sldChg chg="delSp modSp mod">
        <pc:chgData name="liza iwaschkina" userId="244e015c01d36c37" providerId="LiveId" clId="{53995C98-D33B-490A-9CFB-7104A93287BB}" dt="2022-11-13T11:17:16.241" v="9" actId="1076"/>
        <pc:sldMkLst>
          <pc:docMk/>
          <pc:sldMk cId="2678650358" sldId="267"/>
        </pc:sldMkLst>
        <pc:picChg chg="del">
          <ac:chgData name="liza iwaschkina" userId="244e015c01d36c37" providerId="LiveId" clId="{53995C98-D33B-490A-9CFB-7104A93287BB}" dt="2022-11-13T11:17:07.600" v="4" actId="478"/>
          <ac:picMkLst>
            <pc:docMk/>
            <pc:sldMk cId="2678650358" sldId="267"/>
            <ac:picMk id="2" creationId="{00000000-0000-0000-0000-000000000000}"/>
          </ac:picMkLst>
        </pc:picChg>
        <pc:picChg chg="mod">
          <ac:chgData name="liza iwaschkina" userId="244e015c01d36c37" providerId="LiveId" clId="{53995C98-D33B-490A-9CFB-7104A93287BB}" dt="2022-11-13T11:17:11.105" v="6" actId="1076"/>
          <ac:picMkLst>
            <pc:docMk/>
            <pc:sldMk cId="2678650358" sldId="267"/>
            <ac:picMk id="3" creationId="{00000000-0000-0000-0000-000000000000}"/>
          </ac:picMkLst>
        </pc:picChg>
        <pc:picChg chg="del">
          <ac:chgData name="liza iwaschkina" userId="244e015c01d36c37" providerId="LiveId" clId="{53995C98-D33B-490A-9CFB-7104A93287BB}" dt="2022-11-13T11:17:12.712" v="7" actId="478"/>
          <ac:picMkLst>
            <pc:docMk/>
            <pc:sldMk cId="2678650358" sldId="267"/>
            <ac:picMk id="12" creationId="{00000000-0000-0000-0000-000000000000}"/>
          </ac:picMkLst>
        </pc:picChg>
        <pc:picChg chg="mod">
          <ac:chgData name="liza iwaschkina" userId="244e015c01d36c37" providerId="LiveId" clId="{53995C98-D33B-490A-9CFB-7104A93287BB}" dt="2022-11-13T11:17:16.241" v="9" actId="1076"/>
          <ac:picMkLst>
            <pc:docMk/>
            <pc:sldMk cId="2678650358" sldId="267"/>
            <ac:picMk id="13" creationId="{00000000-0000-0000-0000-000000000000}"/>
          </ac:picMkLst>
        </pc:picChg>
      </pc:sldChg>
      <pc:sldChg chg="delSp modSp mod">
        <pc:chgData name="liza iwaschkina" userId="244e015c01d36c37" providerId="LiveId" clId="{53995C98-D33B-490A-9CFB-7104A93287BB}" dt="2022-11-13T11:17:32.663" v="18" actId="1076"/>
        <pc:sldMkLst>
          <pc:docMk/>
          <pc:sldMk cId="1078066555" sldId="268"/>
        </pc:sldMkLst>
        <pc:picChg chg="del mod">
          <ac:chgData name="liza iwaschkina" userId="244e015c01d36c37" providerId="LiveId" clId="{53995C98-D33B-490A-9CFB-7104A93287BB}" dt="2022-11-13T11:17:25.778" v="14" actId="478"/>
          <ac:picMkLst>
            <pc:docMk/>
            <pc:sldMk cId="1078066555" sldId="268"/>
            <ac:picMk id="8" creationId="{00000000-0000-0000-0000-000000000000}"/>
          </ac:picMkLst>
        </pc:picChg>
        <pc:picChg chg="mod">
          <ac:chgData name="liza iwaschkina" userId="244e015c01d36c37" providerId="LiveId" clId="{53995C98-D33B-490A-9CFB-7104A93287BB}" dt="2022-11-13T11:17:31.156" v="17" actId="1076"/>
          <ac:picMkLst>
            <pc:docMk/>
            <pc:sldMk cId="1078066555" sldId="268"/>
            <ac:picMk id="9" creationId="{00000000-0000-0000-0000-000000000000}"/>
          </ac:picMkLst>
        </pc:picChg>
        <pc:picChg chg="mod">
          <ac:chgData name="liza iwaschkina" userId="244e015c01d36c37" providerId="LiveId" clId="{53995C98-D33B-490A-9CFB-7104A93287BB}" dt="2022-11-13T11:17:28.385" v="16" actId="1076"/>
          <ac:picMkLst>
            <pc:docMk/>
            <pc:sldMk cId="1078066555" sldId="268"/>
            <ac:picMk id="10" creationId="{00000000-0000-0000-0000-000000000000}"/>
          </ac:picMkLst>
        </pc:picChg>
        <pc:picChg chg="mod">
          <ac:chgData name="liza iwaschkina" userId="244e015c01d36c37" providerId="LiveId" clId="{53995C98-D33B-490A-9CFB-7104A93287BB}" dt="2022-11-13T11:17:32.663" v="18" actId="1076"/>
          <ac:picMkLst>
            <pc:docMk/>
            <pc:sldMk cId="1078066555" sldId="268"/>
            <ac:picMk id="13" creationId="{00000000-0000-0000-0000-000000000000}"/>
          </ac:picMkLst>
        </pc:picChg>
        <pc:picChg chg="del">
          <ac:chgData name="liza iwaschkina" userId="244e015c01d36c37" providerId="LiveId" clId="{53995C98-D33B-490A-9CFB-7104A93287BB}" dt="2022-11-13T11:17:20.235" v="10" actId="478"/>
          <ac:picMkLst>
            <pc:docMk/>
            <pc:sldMk cId="1078066555" sldId="268"/>
            <ac:picMk id="14" creationId="{00000000-0000-0000-0000-000000000000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EB7B0D-695B-4247-9ADC-79664630F50F}" type="doc">
      <dgm:prSet loTypeId="urn:microsoft.com/office/officeart/2005/8/layout/hierarchy4" loCatId="hierarchy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F199744C-B612-4532-9535-C44CD3C720DB}">
      <dgm:prSet phldrT="[Текст]"/>
      <dgm:spPr/>
      <dgm:t>
        <a:bodyPr/>
        <a:lstStyle/>
        <a:p>
          <a:r>
            <a:rPr lang="ru-RU" dirty="0"/>
            <a:t>Цель проекта </a:t>
          </a:r>
        </a:p>
      </dgm:t>
    </dgm:pt>
    <dgm:pt modelId="{7651BAA4-EE5D-4DC0-B19F-474288350C30}" type="parTrans" cxnId="{19C87420-8898-40F9-9945-44641B0B1033}">
      <dgm:prSet/>
      <dgm:spPr/>
      <dgm:t>
        <a:bodyPr/>
        <a:lstStyle/>
        <a:p>
          <a:endParaRPr lang="ru-RU"/>
        </a:p>
      </dgm:t>
    </dgm:pt>
    <dgm:pt modelId="{D2622739-E87B-4FF2-AC64-FB8F7B2BC7B4}" type="sibTrans" cxnId="{19C87420-8898-40F9-9945-44641B0B1033}">
      <dgm:prSet/>
      <dgm:spPr/>
      <dgm:t>
        <a:bodyPr/>
        <a:lstStyle/>
        <a:p>
          <a:endParaRPr lang="ru-RU"/>
        </a:p>
      </dgm:t>
    </dgm:pt>
    <dgm:pt modelId="{DE71BCF4-18EF-4234-A60E-27BBFE14DF60}" type="asst">
      <dgm:prSet phldrT="[Текст]" custT="1"/>
      <dgm:spPr/>
      <dgm:t>
        <a:bodyPr/>
        <a:lstStyle/>
        <a:p>
          <a:r>
            <a:rPr lang="ru-RU" sz="2000" dirty="0"/>
            <a:t>Формирование основ экологической культуры дошкольников.</a:t>
          </a:r>
        </a:p>
      </dgm:t>
    </dgm:pt>
    <dgm:pt modelId="{61A31DAC-BAF4-4733-B0B5-97ACCA2CB663}" type="parTrans" cxnId="{3FD7936A-E0AD-4746-A9C8-9B18C2BC00BB}">
      <dgm:prSet/>
      <dgm:spPr/>
      <dgm:t>
        <a:bodyPr/>
        <a:lstStyle/>
        <a:p>
          <a:endParaRPr lang="ru-RU"/>
        </a:p>
      </dgm:t>
    </dgm:pt>
    <dgm:pt modelId="{D59C0BAA-4681-4EBC-AF21-DFB92D410E02}" type="sibTrans" cxnId="{3FD7936A-E0AD-4746-A9C8-9B18C2BC00BB}">
      <dgm:prSet/>
      <dgm:spPr/>
      <dgm:t>
        <a:bodyPr/>
        <a:lstStyle/>
        <a:p>
          <a:endParaRPr lang="ru-RU"/>
        </a:p>
      </dgm:t>
    </dgm:pt>
    <dgm:pt modelId="{FE7E209B-E54F-405C-9DE9-9292E626659C}">
      <dgm:prSet phldrT="[Текст]"/>
      <dgm:spPr/>
      <dgm:t>
        <a:bodyPr/>
        <a:lstStyle/>
        <a:p>
          <a:r>
            <a:rPr lang="ru-RU" dirty="0"/>
            <a:t>Задачи:</a:t>
          </a:r>
        </a:p>
      </dgm:t>
    </dgm:pt>
    <dgm:pt modelId="{F3249310-C5C0-4291-A14D-C936A9B86755}" type="parTrans" cxnId="{B399A7F7-AEFB-415D-A47B-78AC7EF1F3FC}">
      <dgm:prSet/>
      <dgm:spPr/>
      <dgm:t>
        <a:bodyPr/>
        <a:lstStyle/>
        <a:p>
          <a:endParaRPr lang="ru-RU"/>
        </a:p>
      </dgm:t>
    </dgm:pt>
    <dgm:pt modelId="{412763FD-0D3A-4D59-8045-C0503469F3FA}" type="sibTrans" cxnId="{B399A7F7-AEFB-415D-A47B-78AC7EF1F3FC}">
      <dgm:prSet/>
      <dgm:spPr/>
      <dgm:t>
        <a:bodyPr/>
        <a:lstStyle/>
        <a:p>
          <a:endParaRPr lang="ru-RU"/>
        </a:p>
      </dgm:t>
    </dgm:pt>
    <dgm:pt modelId="{8E045E2A-F19C-417B-915D-146F490F5D33}">
      <dgm:prSet phldrT="[Текст]" custT="1"/>
      <dgm:spPr/>
      <dgm:t>
        <a:bodyPr/>
        <a:lstStyle/>
        <a:p>
          <a:r>
            <a:rPr lang="ru-RU" sz="1800" dirty="0"/>
            <a:t>Уточнить, обобщить и углубить знания детей по экологии через использование практических форм работы с детьми – выполнение творческих поделок, рисунков.</a:t>
          </a:r>
        </a:p>
      </dgm:t>
    </dgm:pt>
    <dgm:pt modelId="{28BEBAB7-3FAA-4912-8691-E464BE581783}" type="parTrans" cxnId="{23F80B33-A0F8-4FDB-B0DC-71F896325ABD}">
      <dgm:prSet/>
      <dgm:spPr/>
      <dgm:t>
        <a:bodyPr/>
        <a:lstStyle/>
        <a:p>
          <a:endParaRPr lang="ru-RU"/>
        </a:p>
      </dgm:t>
    </dgm:pt>
    <dgm:pt modelId="{00989493-B26D-42AA-B793-458063079014}" type="sibTrans" cxnId="{23F80B33-A0F8-4FDB-B0DC-71F896325ABD}">
      <dgm:prSet/>
      <dgm:spPr/>
      <dgm:t>
        <a:bodyPr/>
        <a:lstStyle/>
        <a:p>
          <a:endParaRPr lang="ru-RU"/>
        </a:p>
      </dgm:t>
    </dgm:pt>
    <dgm:pt modelId="{77D04DC6-197B-4664-8E0F-0CD11A5A7956}">
      <dgm:prSet phldrT="[Текст]" custT="1"/>
      <dgm:spPr/>
      <dgm:t>
        <a:bodyPr/>
        <a:lstStyle/>
        <a:p>
          <a:r>
            <a:rPr lang="ru-RU" sz="2000" dirty="0"/>
            <a:t>Формировать умения и навыки экологически грамотного и безопасного поведения для природы и для самого ребенка</a:t>
          </a:r>
        </a:p>
      </dgm:t>
    </dgm:pt>
    <dgm:pt modelId="{25418785-B4E4-4F6F-93CC-36D087C7225B}" type="parTrans" cxnId="{CE44355A-78F9-4E51-959E-C0D2EBD00AA3}">
      <dgm:prSet/>
      <dgm:spPr/>
      <dgm:t>
        <a:bodyPr/>
        <a:lstStyle/>
        <a:p>
          <a:endParaRPr lang="ru-RU"/>
        </a:p>
      </dgm:t>
    </dgm:pt>
    <dgm:pt modelId="{2EC3707E-E155-4FC3-A92B-E5FC49090721}" type="sibTrans" cxnId="{CE44355A-78F9-4E51-959E-C0D2EBD00AA3}">
      <dgm:prSet/>
      <dgm:spPr/>
      <dgm:t>
        <a:bodyPr/>
        <a:lstStyle/>
        <a:p>
          <a:endParaRPr lang="ru-RU"/>
        </a:p>
      </dgm:t>
    </dgm:pt>
    <dgm:pt modelId="{8DDEA9EF-D500-485D-8FD2-A75AD422E52F}">
      <dgm:prSet phldrT="[Текст]" custT="1"/>
      <dgm:spPr/>
      <dgm:t>
        <a:bodyPr/>
        <a:lstStyle/>
        <a:p>
          <a:r>
            <a:rPr lang="ru-RU" sz="2000" dirty="0"/>
            <a:t>Воспитывать эмоционально-положительное, ответственное и заботливое отношение к миру природы</a:t>
          </a:r>
        </a:p>
      </dgm:t>
    </dgm:pt>
    <dgm:pt modelId="{D269C092-B254-483F-BF89-28EA895E3EBE}" type="parTrans" cxnId="{513F7052-5D2F-4E4A-BA2D-8E4D6D06BFC0}">
      <dgm:prSet/>
      <dgm:spPr/>
      <dgm:t>
        <a:bodyPr/>
        <a:lstStyle/>
        <a:p>
          <a:endParaRPr lang="ru-RU"/>
        </a:p>
      </dgm:t>
    </dgm:pt>
    <dgm:pt modelId="{2268D6B1-EFD7-4F6E-8874-A785DB2AF756}" type="sibTrans" cxnId="{513F7052-5D2F-4E4A-BA2D-8E4D6D06BFC0}">
      <dgm:prSet/>
      <dgm:spPr/>
      <dgm:t>
        <a:bodyPr/>
        <a:lstStyle/>
        <a:p>
          <a:endParaRPr lang="ru-RU"/>
        </a:p>
      </dgm:t>
    </dgm:pt>
    <dgm:pt modelId="{13B6251C-60AA-4384-ACD1-F5909D6635F5}">
      <dgm:prSet phldrT="[Текст]" custT="1"/>
      <dgm:spPr/>
      <dgm:t>
        <a:bodyPr/>
        <a:lstStyle/>
        <a:p>
          <a:r>
            <a:rPr lang="ru-RU" sz="2000" dirty="0"/>
            <a:t>Активизировать позицию родителей по экологическому воспитанию дошкольников.</a:t>
          </a:r>
        </a:p>
      </dgm:t>
    </dgm:pt>
    <dgm:pt modelId="{9B5A7A90-E694-4F36-8C17-21834C18B06F}" type="parTrans" cxnId="{2D28BDE3-72B4-4426-9364-33C3D606B4AE}">
      <dgm:prSet/>
      <dgm:spPr/>
      <dgm:t>
        <a:bodyPr/>
        <a:lstStyle/>
        <a:p>
          <a:endParaRPr lang="ru-RU"/>
        </a:p>
      </dgm:t>
    </dgm:pt>
    <dgm:pt modelId="{C43DDFA5-6C9A-455B-B7A3-3CCC4251C936}" type="sibTrans" cxnId="{2D28BDE3-72B4-4426-9364-33C3D606B4AE}">
      <dgm:prSet/>
      <dgm:spPr/>
      <dgm:t>
        <a:bodyPr/>
        <a:lstStyle/>
        <a:p>
          <a:endParaRPr lang="ru-RU"/>
        </a:p>
      </dgm:t>
    </dgm:pt>
    <dgm:pt modelId="{3CF70133-4935-45A8-B384-4DD7DF7DF5F0}" type="pres">
      <dgm:prSet presAssocID="{EDEB7B0D-695B-4247-9ADC-79664630F50F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52884BB-A93F-4ACB-B4D0-16E867C44763}" type="pres">
      <dgm:prSet presAssocID="{F199744C-B612-4532-9535-C44CD3C720DB}" presName="vertOne" presStyleCnt="0"/>
      <dgm:spPr/>
    </dgm:pt>
    <dgm:pt modelId="{7F9BCC2D-E67F-44EF-9944-E67089E56B0C}" type="pres">
      <dgm:prSet presAssocID="{F199744C-B612-4532-9535-C44CD3C720DB}" presName="txOne" presStyleLbl="node0" presStyleIdx="0" presStyleCnt="2" custScaleY="64058">
        <dgm:presLayoutVars>
          <dgm:chPref val="3"/>
        </dgm:presLayoutVars>
      </dgm:prSet>
      <dgm:spPr/>
    </dgm:pt>
    <dgm:pt modelId="{927240BF-BE8F-4EF0-9E35-FCC3B83ECB46}" type="pres">
      <dgm:prSet presAssocID="{F199744C-B612-4532-9535-C44CD3C720DB}" presName="parTransOne" presStyleCnt="0"/>
      <dgm:spPr/>
    </dgm:pt>
    <dgm:pt modelId="{1B3BF175-5F0E-4EE3-964F-037680502F71}" type="pres">
      <dgm:prSet presAssocID="{F199744C-B612-4532-9535-C44CD3C720DB}" presName="horzOne" presStyleCnt="0"/>
      <dgm:spPr/>
    </dgm:pt>
    <dgm:pt modelId="{03F69748-3A40-470F-951D-EE31CD237B80}" type="pres">
      <dgm:prSet presAssocID="{DE71BCF4-18EF-4234-A60E-27BBFE14DF60}" presName="vertTwo" presStyleCnt="0"/>
      <dgm:spPr/>
    </dgm:pt>
    <dgm:pt modelId="{F82C1F7E-165F-4C0E-840F-878B59AFA94B}" type="pres">
      <dgm:prSet presAssocID="{DE71BCF4-18EF-4234-A60E-27BBFE14DF60}" presName="txTwo" presStyleLbl="asst1" presStyleIdx="0" presStyleCnt="1">
        <dgm:presLayoutVars>
          <dgm:chPref val="3"/>
        </dgm:presLayoutVars>
      </dgm:prSet>
      <dgm:spPr/>
    </dgm:pt>
    <dgm:pt modelId="{E610A1E2-E031-431C-AA1D-2530F6C10AE7}" type="pres">
      <dgm:prSet presAssocID="{DE71BCF4-18EF-4234-A60E-27BBFE14DF60}" presName="horzTwo" presStyleCnt="0"/>
      <dgm:spPr/>
    </dgm:pt>
    <dgm:pt modelId="{9B4F7241-5D90-49FC-A9C6-6369C163D8B6}" type="pres">
      <dgm:prSet presAssocID="{D2622739-E87B-4FF2-AC64-FB8F7B2BC7B4}" presName="sibSpaceOne" presStyleCnt="0"/>
      <dgm:spPr/>
    </dgm:pt>
    <dgm:pt modelId="{6C60B5C6-186D-4688-9595-DE48B23DA84E}" type="pres">
      <dgm:prSet presAssocID="{FE7E209B-E54F-405C-9DE9-9292E626659C}" presName="vertOne" presStyleCnt="0"/>
      <dgm:spPr/>
    </dgm:pt>
    <dgm:pt modelId="{3B0EA307-5F27-4D7D-8AEB-971AA566C123}" type="pres">
      <dgm:prSet presAssocID="{FE7E209B-E54F-405C-9DE9-9292E626659C}" presName="txOne" presStyleLbl="node0" presStyleIdx="1" presStyleCnt="2" custScaleY="63817">
        <dgm:presLayoutVars>
          <dgm:chPref val="3"/>
        </dgm:presLayoutVars>
      </dgm:prSet>
      <dgm:spPr/>
    </dgm:pt>
    <dgm:pt modelId="{0EC44A5D-0AB4-4E1C-8323-3D55ADC9305D}" type="pres">
      <dgm:prSet presAssocID="{FE7E209B-E54F-405C-9DE9-9292E626659C}" presName="parTransOne" presStyleCnt="0"/>
      <dgm:spPr/>
    </dgm:pt>
    <dgm:pt modelId="{25F2380F-5344-49BC-9999-4353A4FD4979}" type="pres">
      <dgm:prSet presAssocID="{FE7E209B-E54F-405C-9DE9-9292E626659C}" presName="horzOne" presStyleCnt="0"/>
      <dgm:spPr/>
    </dgm:pt>
    <dgm:pt modelId="{455B5E06-3CA5-478C-AEFC-A3EC619A505A}" type="pres">
      <dgm:prSet presAssocID="{8E045E2A-F19C-417B-915D-146F490F5D33}" presName="vertTwo" presStyleCnt="0"/>
      <dgm:spPr/>
    </dgm:pt>
    <dgm:pt modelId="{7C35439E-E00A-46F0-BEAA-6CCC00BEF332}" type="pres">
      <dgm:prSet presAssocID="{8E045E2A-F19C-417B-915D-146F490F5D33}" presName="txTwo" presStyleLbl="node2" presStyleIdx="0" presStyleCnt="4">
        <dgm:presLayoutVars>
          <dgm:chPref val="3"/>
        </dgm:presLayoutVars>
      </dgm:prSet>
      <dgm:spPr/>
    </dgm:pt>
    <dgm:pt modelId="{21C7E08F-B93C-400A-9F0A-FAB5BD786701}" type="pres">
      <dgm:prSet presAssocID="{8E045E2A-F19C-417B-915D-146F490F5D33}" presName="horzTwo" presStyleCnt="0"/>
      <dgm:spPr/>
    </dgm:pt>
    <dgm:pt modelId="{9451F652-5C50-4222-A705-C48406829516}" type="pres">
      <dgm:prSet presAssocID="{00989493-B26D-42AA-B793-458063079014}" presName="sibSpaceTwo" presStyleCnt="0"/>
      <dgm:spPr/>
    </dgm:pt>
    <dgm:pt modelId="{B30E1E8F-5477-47DE-ADB0-7B1D97B1FB9D}" type="pres">
      <dgm:prSet presAssocID="{77D04DC6-197B-4664-8E0F-0CD11A5A7956}" presName="vertTwo" presStyleCnt="0"/>
      <dgm:spPr/>
    </dgm:pt>
    <dgm:pt modelId="{239D3747-1176-4249-B51D-A607331E065A}" type="pres">
      <dgm:prSet presAssocID="{77D04DC6-197B-4664-8E0F-0CD11A5A7956}" presName="txTwo" presStyleLbl="node2" presStyleIdx="1" presStyleCnt="4">
        <dgm:presLayoutVars>
          <dgm:chPref val="3"/>
        </dgm:presLayoutVars>
      </dgm:prSet>
      <dgm:spPr/>
    </dgm:pt>
    <dgm:pt modelId="{D834132C-CA32-4A48-BEC8-C6CDB26B73A5}" type="pres">
      <dgm:prSet presAssocID="{77D04DC6-197B-4664-8E0F-0CD11A5A7956}" presName="horzTwo" presStyleCnt="0"/>
      <dgm:spPr/>
    </dgm:pt>
    <dgm:pt modelId="{178D4EAB-168B-4A15-A776-5D353361A072}" type="pres">
      <dgm:prSet presAssocID="{2EC3707E-E155-4FC3-A92B-E5FC49090721}" presName="sibSpaceTwo" presStyleCnt="0"/>
      <dgm:spPr/>
    </dgm:pt>
    <dgm:pt modelId="{42F0257D-68CA-411E-888E-C339D40B34B5}" type="pres">
      <dgm:prSet presAssocID="{8DDEA9EF-D500-485D-8FD2-A75AD422E52F}" presName="vertTwo" presStyleCnt="0"/>
      <dgm:spPr/>
    </dgm:pt>
    <dgm:pt modelId="{8FA53AF7-9B5F-4027-BBEF-151CAEB4A659}" type="pres">
      <dgm:prSet presAssocID="{8DDEA9EF-D500-485D-8FD2-A75AD422E52F}" presName="txTwo" presStyleLbl="node2" presStyleIdx="2" presStyleCnt="4">
        <dgm:presLayoutVars>
          <dgm:chPref val="3"/>
        </dgm:presLayoutVars>
      </dgm:prSet>
      <dgm:spPr/>
    </dgm:pt>
    <dgm:pt modelId="{C58DC6D8-0F4D-4574-B2C4-6A3B3D0E5D85}" type="pres">
      <dgm:prSet presAssocID="{8DDEA9EF-D500-485D-8FD2-A75AD422E52F}" presName="horzTwo" presStyleCnt="0"/>
      <dgm:spPr/>
    </dgm:pt>
    <dgm:pt modelId="{0602975C-7BB4-4839-AD3A-F7E177773A34}" type="pres">
      <dgm:prSet presAssocID="{2268D6B1-EFD7-4F6E-8874-A785DB2AF756}" presName="sibSpaceTwo" presStyleCnt="0"/>
      <dgm:spPr/>
    </dgm:pt>
    <dgm:pt modelId="{07D3BACE-1E54-4A64-8AD6-BED33B9B7A12}" type="pres">
      <dgm:prSet presAssocID="{13B6251C-60AA-4384-ACD1-F5909D6635F5}" presName="vertTwo" presStyleCnt="0"/>
      <dgm:spPr/>
    </dgm:pt>
    <dgm:pt modelId="{F38B74AC-010F-4E1E-BF9F-32A5CE034FF1}" type="pres">
      <dgm:prSet presAssocID="{13B6251C-60AA-4384-ACD1-F5909D6635F5}" presName="txTwo" presStyleLbl="node2" presStyleIdx="3" presStyleCnt="4">
        <dgm:presLayoutVars>
          <dgm:chPref val="3"/>
        </dgm:presLayoutVars>
      </dgm:prSet>
      <dgm:spPr/>
    </dgm:pt>
    <dgm:pt modelId="{FAFDE247-8B03-491F-AB99-FB24030AE8ED}" type="pres">
      <dgm:prSet presAssocID="{13B6251C-60AA-4384-ACD1-F5909D6635F5}" presName="horzTwo" presStyleCnt="0"/>
      <dgm:spPr/>
    </dgm:pt>
  </dgm:ptLst>
  <dgm:cxnLst>
    <dgm:cxn modelId="{B52A8C06-91C0-43E9-8681-2E6858B3EB3F}" type="presOf" srcId="{77D04DC6-197B-4664-8E0F-0CD11A5A7956}" destId="{239D3747-1176-4249-B51D-A607331E065A}" srcOrd="0" destOrd="0" presId="urn:microsoft.com/office/officeart/2005/8/layout/hierarchy4"/>
    <dgm:cxn modelId="{B6C45518-CC06-4EC9-91E1-340083553888}" type="presOf" srcId="{FE7E209B-E54F-405C-9DE9-9292E626659C}" destId="{3B0EA307-5F27-4D7D-8AEB-971AA566C123}" srcOrd="0" destOrd="0" presId="urn:microsoft.com/office/officeart/2005/8/layout/hierarchy4"/>
    <dgm:cxn modelId="{19C87420-8898-40F9-9945-44641B0B1033}" srcId="{EDEB7B0D-695B-4247-9ADC-79664630F50F}" destId="{F199744C-B612-4532-9535-C44CD3C720DB}" srcOrd="0" destOrd="0" parTransId="{7651BAA4-EE5D-4DC0-B19F-474288350C30}" sibTransId="{D2622739-E87B-4FF2-AC64-FB8F7B2BC7B4}"/>
    <dgm:cxn modelId="{23F80B33-A0F8-4FDB-B0DC-71F896325ABD}" srcId="{FE7E209B-E54F-405C-9DE9-9292E626659C}" destId="{8E045E2A-F19C-417B-915D-146F490F5D33}" srcOrd="0" destOrd="0" parTransId="{28BEBAB7-3FAA-4912-8691-E464BE581783}" sibTransId="{00989493-B26D-42AA-B793-458063079014}"/>
    <dgm:cxn modelId="{ABD52E65-9927-4792-9CC4-20DA7C3C61FB}" type="presOf" srcId="{13B6251C-60AA-4384-ACD1-F5909D6635F5}" destId="{F38B74AC-010F-4E1E-BF9F-32A5CE034FF1}" srcOrd="0" destOrd="0" presId="urn:microsoft.com/office/officeart/2005/8/layout/hierarchy4"/>
    <dgm:cxn modelId="{3FD7936A-E0AD-4746-A9C8-9B18C2BC00BB}" srcId="{F199744C-B612-4532-9535-C44CD3C720DB}" destId="{DE71BCF4-18EF-4234-A60E-27BBFE14DF60}" srcOrd="0" destOrd="0" parTransId="{61A31DAC-BAF4-4733-B0B5-97ACCA2CB663}" sibTransId="{D59C0BAA-4681-4EBC-AF21-DFB92D410E02}"/>
    <dgm:cxn modelId="{513F7052-5D2F-4E4A-BA2D-8E4D6D06BFC0}" srcId="{FE7E209B-E54F-405C-9DE9-9292E626659C}" destId="{8DDEA9EF-D500-485D-8FD2-A75AD422E52F}" srcOrd="2" destOrd="0" parTransId="{D269C092-B254-483F-BF89-28EA895E3EBE}" sibTransId="{2268D6B1-EFD7-4F6E-8874-A785DB2AF756}"/>
    <dgm:cxn modelId="{CE44355A-78F9-4E51-959E-C0D2EBD00AA3}" srcId="{FE7E209B-E54F-405C-9DE9-9292E626659C}" destId="{77D04DC6-197B-4664-8E0F-0CD11A5A7956}" srcOrd="1" destOrd="0" parTransId="{25418785-B4E4-4F6F-93CC-36D087C7225B}" sibTransId="{2EC3707E-E155-4FC3-A92B-E5FC49090721}"/>
    <dgm:cxn modelId="{905A0D7D-F191-4447-A6BE-666371534074}" type="presOf" srcId="{DE71BCF4-18EF-4234-A60E-27BBFE14DF60}" destId="{F82C1F7E-165F-4C0E-840F-878B59AFA94B}" srcOrd="0" destOrd="0" presId="urn:microsoft.com/office/officeart/2005/8/layout/hierarchy4"/>
    <dgm:cxn modelId="{8D862684-6BC5-475B-B7CB-34C34062210F}" type="presOf" srcId="{8E045E2A-F19C-417B-915D-146F490F5D33}" destId="{7C35439E-E00A-46F0-BEAA-6CCC00BEF332}" srcOrd="0" destOrd="0" presId="urn:microsoft.com/office/officeart/2005/8/layout/hierarchy4"/>
    <dgm:cxn modelId="{EE2F86C4-7F77-401B-BBBB-1CEEEE434D73}" type="presOf" srcId="{EDEB7B0D-695B-4247-9ADC-79664630F50F}" destId="{3CF70133-4935-45A8-B384-4DD7DF7DF5F0}" srcOrd="0" destOrd="0" presId="urn:microsoft.com/office/officeart/2005/8/layout/hierarchy4"/>
    <dgm:cxn modelId="{3D9E3ED4-CD52-4A08-87C7-081F5D88B7A3}" type="presOf" srcId="{8DDEA9EF-D500-485D-8FD2-A75AD422E52F}" destId="{8FA53AF7-9B5F-4027-BBEF-151CAEB4A659}" srcOrd="0" destOrd="0" presId="urn:microsoft.com/office/officeart/2005/8/layout/hierarchy4"/>
    <dgm:cxn modelId="{2D28BDE3-72B4-4426-9364-33C3D606B4AE}" srcId="{FE7E209B-E54F-405C-9DE9-9292E626659C}" destId="{13B6251C-60AA-4384-ACD1-F5909D6635F5}" srcOrd="3" destOrd="0" parTransId="{9B5A7A90-E694-4F36-8C17-21834C18B06F}" sibTransId="{C43DDFA5-6C9A-455B-B7A3-3CCC4251C936}"/>
    <dgm:cxn modelId="{E3ECCDF6-5CC4-4852-9BA6-0CEF3FA85201}" type="presOf" srcId="{F199744C-B612-4532-9535-C44CD3C720DB}" destId="{7F9BCC2D-E67F-44EF-9944-E67089E56B0C}" srcOrd="0" destOrd="0" presId="urn:microsoft.com/office/officeart/2005/8/layout/hierarchy4"/>
    <dgm:cxn modelId="{B399A7F7-AEFB-415D-A47B-78AC7EF1F3FC}" srcId="{EDEB7B0D-695B-4247-9ADC-79664630F50F}" destId="{FE7E209B-E54F-405C-9DE9-9292E626659C}" srcOrd="1" destOrd="0" parTransId="{F3249310-C5C0-4291-A14D-C936A9B86755}" sibTransId="{412763FD-0D3A-4D59-8045-C0503469F3FA}"/>
    <dgm:cxn modelId="{7DA3E30E-48D1-4141-8060-7EB240B514DE}" type="presParOf" srcId="{3CF70133-4935-45A8-B384-4DD7DF7DF5F0}" destId="{052884BB-A93F-4ACB-B4D0-16E867C44763}" srcOrd="0" destOrd="0" presId="urn:microsoft.com/office/officeart/2005/8/layout/hierarchy4"/>
    <dgm:cxn modelId="{FAF74EB7-5A4D-4067-9DBB-08B7A393024C}" type="presParOf" srcId="{052884BB-A93F-4ACB-B4D0-16E867C44763}" destId="{7F9BCC2D-E67F-44EF-9944-E67089E56B0C}" srcOrd="0" destOrd="0" presId="urn:microsoft.com/office/officeart/2005/8/layout/hierarchy4"/>
    <dgm:cxn modelId="{6DA3CD2B-DDE8-4976-9A0E-6FCA729A2E78}" type="presParOf" srcId="{052884BB-A93F-4ACB-B4D0-16E867C44763}" destId="{927240BF-BE8F-4EF0-9E35-FCC3B83ECB46}" srcOrd="1" destOrd="0" presId="urn:microsoft.com/office/officeart/2005/8/layout/hierarchy4"/>
    <dgm:cxn modelId="{A1160A6F-5547-4E27-838B-84EC07DEB526}" type="presParOf" srcId="{052884BB-A93F-4ACB-B4D0-16E867C44763}" destId="{1B3BF175-5F0E-4EE3-964F-037680502F71}" srcOrd="2" destOrd="0" presId="urn:microsoft.com/office/officeart/2005/8/layout/hierarchy4"/>
    <dgm:cxn modelId="{F27E165F-982D-4B07-A598-46BBD0157A24}" type="presParOf" srcId="{1B3BF175-5F0E-4EE3-964F-037680502F71}" destId="{03F69748-3A40-470F-951D-EE31CD237B80}" srcOrd="0" destOrd="0" presId="urn:microsoft.com/office/officeart/2005/8/layout/hierarchy4"/>
    <dgm:cxn modelId="{03754E72-1FD1-4B27-B956-B3639C6D67EC}" type="presParOf" srcId="{03F69748-3A40-470F-951D-EE31CD237B80}" destId="{F82C1F7E-165F-4C0E-840F-878B59AFA94B}" srcOrd="0" destOrd="0" presId="urn:microsoft.com/office/officeart/2005/8/layout/hierarchy4"/>
    <dgm:cxn modelId="{AED54CAA-CC74-4EA0-B210-848B1FD0B9F8}" type="presParOf" srcId="{03F69748-3A40-470F-951D-EE31CD237B80}" destId="{E610A1E2-E031-431C-AA1D-2530F6C10AE7}" srcOrd="1" destOrd="0" presId="urn:microsoft.com/office/officeart/2005/8/layout/hierarchy4"/>
    <dgm:cxn modelId="{7B28166A-1294-4E00-9420-1FC2F1071031}" type="presParOf" srcId="{3CF70133-4935-45A8-B384-4DD7DF7DF5F0}" destId="{9B4F7241-5D90-49FC-A9C6-6369C163D8B6}" srcOrd="1" destOrd="0" presId="urn:microsoft.com/office/officeart/2005/8/layout/hierarchy4"/>
    <dgm:cxn modelId="{A17274B0-F00E-4F46-952F-13AB5A826A36}" type="presParOf" srcId="{3CF70133-4935-45A8-B384-4DD7DF7DF5F0}" destId="{6C60B5C6-186D-4688-9595-DE48B23DA84E}" srcOrd="2" destOrd="0" presId="urn:microsoft.com/office/officeart/2005/8/layout/hierarchy4"/>
    <dgm:cxn modelId="{6F6BAEAD-C6E9-42AB-B9F0-32C94A1BECF7}" type="presParOf" srcId="{6C60B5C6-186D-4688-9595-DE48B23DA84E}" destId="{3B0EA307-5F27-4D7D-8AEB-971AA566C123}" srcOrd="0" destOrd="0" presId="urn:microsoft.com/office/officeart/2005/8/layout/hierarchy4"/>
    <dgm:cxn modelId="{47F7E015-F080-4B79-A29A-C2F418559D38}" type="presParOf" srcId="{6C60B5C6-186D-4688-9595-DE48B23DA84E}" destId="{0EC44A5D-0AB4-4E1C-8323-3D55ADC9305D}" srcOrd="1" destOrd="0" presId="urn:microsoft.com/office/officeart/2005/8/layout/hierarchy4"/>
    <dgm:cxn modelId="{FBBB2E52-2B14-4166-A061-805230F88F5B}" type="presParOf" srcId="{6C60B5C6-186D-4688-9595-DE48B23DA84E}" destId="{25F2380F-5344-49BC-9999-4353A4FD4979}" srcOrd="2" destOrd="0" presId="urn:microsoft.com/office/officeart/2005/8/layout/hierarchy4"/>
    <dgm:cxn modelId="{AE2EB757-6625-478F-A15E-AFABF37F3C4A}" type="presParOf" srcId="{25F2380F-5344-49BC-9999-4353A4FD4979}" destId="{455B5E06-3CA5-478C-AEFC-A3EC619A505A}" srcOrd="0" destOrd="0" presId="urn:microsoft.com/office/officeart/2005/8/layout/hierarchy4"/>
    <dgm:cxn modelId="{815BE72E-B65C-4E4B-9551-B65E004B35AD}" type="presParOf" srcId="{455B5E06-3CA5-478C-AEFC-A3EC619A505A}" destId="{7C35439E-E00A-46F0-BEAA-6CCC00BEF332}" srcOrd="0" destOrd="0" presId="urn:microsoft.com/office/officeart/2005/8/layout/hierarchy4"/>
    <dgm:cxn modelId="{C761C5A4-CBE7-436A-9E6C-EFCD9717FF86}" type="presParOf" srcId="{455B5E06-3CA5-478C-AEFC-A3EC619A505A}" destId="{21C7E08F-B93C-400A-9F0A-FAB5BD786701}" srcOrd="1" destOrd="0" presId="urn:microsoft.com/office/officeart/2005/8/layout/hierarchy4"/>
    <dgm:cxn modelId="{C3150051-40E8-4CAF-BE94-7D116D627643}" type="presParOf" srcId="{25F2380F-5344-49BC-9999-4353A4FD4979}" destId="{9451F652-5C50-4222-A705-C48406829516}" srcOrd="1" destOrd="0" presId="urn:microsoft.com/office/officeart/2005/8/layout/hierarchy4"/>
    <dgm:cxn modelId="{649BC0CA-B9DD-461D-8104-D21BD4FAB5FD}" type="presParOf" srcId="{25F2380F-5344-49BC-9999-4353A4FD4979}" destId="{B30E1E8F-5477-47DE-ADB0-7B1D97B1FB9D}" srcOrd="2" destOrd="0" presId="urn:microsoft.com/office/officeart/2005/8/layout/hierarchy4"/>
    <dgm:cxn modelId="{0EB5A174-6612-4CD9-83B3-E7CCE4C89B3B}" type="presParOf" srcId="{B30E1E8F-5477-47DE-ADB0-7B1D97B1FB9D}" destId="{239D3747-1176-4249-B51D-A607331E065A}" srcOrd="0" destOrd="0" presId="urn:microsoft.com/office/officeart/2005/8/layout/hierarchy4"/>
    <dgm:cxn modelId="{E50BDDA7-761F-4EF8-823B-82269A13398F}" type="presParOf" srcId="{B30E1E8F-5477-47DE-ADB0-7B1D97B1FB9D}" destId="{D834132C-CA32-4A48-BEC8-C6CDB26B73A5}" srcOrd="1" destOrd="0" presId="urn:microsoft.com/office/officeart/2005/8/layout/hierarchy4"/>
    <dgm:cxn modelId="{FCF90413-58E6-45A0-9116-041BD03E5B9D}" type="presParOf" srcId="{25F2380F-5344-49BC-9999-4353A4FD4979}" destId="{178D4EAB-168B-4A15-A776-5D353361A072}" srcOrd="3" destOrd="0" presId="urn:microsoft.com/office/officeart/2005/8/layout/hierarchy4"/>
    <dgm:cxn modelId="{4AD28A73-E538-4D65-988F-57AD5237F4C6}" type="presParOf" srcId="{25F2380F-5344-49BC-9999-4353A4FD4979}" destId="{42F0257D-68CA-411E-888E-C339D40B34B5}" srcOrd="4" destOrd="0" presId="urn:microsoft.com/office/officeart/2005/8/layout/hierarchy4"/>
    <dgm:cxn modelId="{E954713E-BD37-4A84-85A0-C0A6F43D62DB}" type="presParOf" srcId="{42F0257D-68CA-411E-888E-C339D40B34B5}" destId="{8FA53AF7-9B5F-4027-BBEF-151CAEB4A659}" srcOrd="0" destOrd="0" presId="urn:microsoft.com/office/officeart/2005/8/layout/hierarchy4"/>
    <dgm:cxn modelId="{2F14EB4C-C0C2-427D-9F4C-ED87FE0A3D1C}" type="presParOf" srcId="{42F0257D-68CA-411E-888E-C339D40B34B5}" destId="{C58DC6D8-0F4D-4574-B2C4-6A3B3D0E5D85}" srcOrd="1" destOrd="0" presId="urn:microsoft.com/office/officeart/2005/8/layout/hierarchy4"/>
    <dgm:cxn modelId="{5EC466C6-81C0-4181-AA41-6A199A0299DB}" type="presParOf" srcId="{25F2380F-5344-49BC-9999-4353A4FD4979}" destId="{0602975C-7BB4-4839-AD3A-F7E177773A34}" srcOrd="5" destOrd="0" presId="urn:microsoft.com/office/officeart/2005/8/layout/hierarchy4"/>
    <dgm:cxn modelId="{393DADCF-AD3E-4327-B947-6CF535B454F2}" type="presParOf" srcId="{25F2380F-5344-49BC-9999-4353A4FD4979}" destId="{07D3BACE-1E54-4A64-8AD6-BED33B9B7A12}" srcOrd="6" destOrd="0" presId="urn:microsoft.com/office/officeart/2005/8/layout/hierarchy4"/>
    <dgm:cxn modelId="{6B62DB08-63B6-425A-A5DF-311656A3EFF0}" type="presParOf" srcId="{07D3BACE-1E54-4A64-8AD6-BED33B9B7A12}" destId="{F38B74AC-010F-4E1E-BF9F-32A5CE034FF1}" srcOrd="0" destOrd="0" presId="urn:microsoft.com/office/officeart/2005/8/layout/hierarchy4"/>
    <dgm:cxn modelId="{4D7872EE-0600-441C-B97E-E3173F0B74E3}" type="presParOf" srcId="{07D3BACE-1E54-4A64-8AD6-BED33B9B7A12}" destId="{FAFDE247-8B03-491F-AB99-FB24030AE8ED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1A9C10-C120-4355-8F9B-95BF874CD115}" type="doc">
      <dgm:prSet loTypeId="urn:microsoft.com/office/officeart/2005/8/layout/list1" loCatId="list" qsTypeId="urn:microsoft.com/office/officeart/2005/8/quickstyle/simple5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5A6C958A-C698-4C5B-B9E5-57124C857308}">
      <dgm:prSet phldrT="[Текст]"/>
      <dgm:spPr/>
      <dgm:t>
        <a:bodyPr/>
        <a:lstStyle/>
        <a:p>
          <a:r>
            <a:rPr lang="ru-RU" dirty="0"/>
            <a:t>Продолжительность</a:t>
          </a:r>
        </a:p>
      </dgm:t>
    </dgm:pt>
    <dgm:pt modelId="{D294E0A0-7CB3-4068-9039-A89A472C41D0}" type="parTrans" cxnId="{1AF8C14C-DDE8-48F5-830F-9E4C9D32732B}">
      <dgm:prSet/>
      <dgm:spPr/>
      <dgm:t>
        <a:bodyPr/>
        <a:lstStyle/>
        <a:p>
          <a:endParaRPr lang="ru-RU"/>
        </a:p>
      </dgm:t>
    </dgm:pt>
    <dgm:pt modelId="{D98D2898-2C1D-45A0-84A0-8ABA50BEA924}" type="sibTrans" cxnId="{1AF8C14C-DDE8-48F5-830F-9E4C9D32732B}">
      <dgm:prSet/>
      <dgm:spPr/>
      <dgm:t>
        <a:bodyPr/>
        <a:lstStyle/>
        <a:p>
          <a:endParaRPr lang="ru-RU"/>
        </a:p>
      </dgm:t>
    </dgm:pt>
    <dgm:pt modelId="{5D643588-C254-4F61-B047-9C2585B51102}">
      <dgm:prSet phldrT="[Текст]"/>
      <dgm:spPr/>
      <dgm:t>
        <a:bodyPr/>
        <a:lstStyle/>
        <a:p>
          <a:r>
            <a:rPr lang="ru-RU" dirty="0"/>
            <a:t>Краткосрочный (двухнедельный) </a:t>
          </a:r>
        </a:p>
      </dgm:t>
    </dgm:pt>
    <dgm:pt modelId="{50F08379-6CB1-4DDE-B343-E704FB3E4732}" type="parTrans" cxnId="{A35AAD11-A045-47D0-9AA3-1761864F1BB2}">
      <dgm:prSet/>
      <dgm:spPr/>
      <dgm:t>
        <a:bodyPr/>
        <a:lstStyle/>
        <a:p>
          <a:endParaRPr lang="ru-RU"/>
        </a:p>
      </dgm:t>
    </dgm:pt>
    <dgm:pt modelId="{A78A57D3-D278-44EC-B07A-BB3F51B29D8E}" type="sibTrans" cxnId="{A35AAD11-A045-47D0-9AA3-1761864F1BB2}">
      <dgm:prSet/>
      <dgm:spPr/>
      <dgm:t>
        <a:bodyPr/>
        <a:lstStyle/>
        <a:p>
          <a:endParaRPr lang="ru-RU"/>
        </a:p>
      </dgm:t>
    </dgm:pt>
    <dgm:pt modelId="{5A06E4F2-142D-4A4F-B6F4-6BF4D52406E5}">
      <dgm:prSet phldrT="[Текст]"/>
      <dgm:spPr/>
      <dgm:t>
        <a:bodyPr/>
        <a:lstStyle/>
        <a:p>
          <a:r>
            <a:rPr lang="ru-RU" dirty="0"/>
            <a:t>Вид проекта</a:t>
          </a:r>
        </a:p>
      </dgm:t>
    </dgm:pt>
    <dgm:pt modelId="{4616F42A-356F-484C-97A0-8A3400F57494}" type="parTrans" cxnId="{288FD47E-72FA-4625-A683-C838956F6EF9}">
      <dgm:prSet/>
      <dgm:spPr/>
      <dgm:t>
        <a:bodyPr/>
        <a:lstStyle/>
        <a:p>
          <a:endParaRPr lang="ru-RU"/>
        </a:p>
      </dgm:t>
    </dgm:pt>
    <dgm:pt modelId="{51C22C6F-9D29-4FC2-9080-AAA4799BC0FC}" type="sibTrans" cxnId="{288FD47E-72FA-4625-A683-C838956F6EF9}">
      <dgm:prSet/>
      <dgm:spPr/>
      <dgm:t>
        <a:bodyPr/>
        <a:lstStyle/>
        <a:p>
          <a:endParaRPr lang="ru-RU"/>
        </a:p>
      </dgm:t>
    </dgm:pt>
    <dgm:pt modelId="{B8B7612F-509E-4E18-80CB-7C9A325B5CAA}">
      <dgm:prSet phldrT="[Текст]"/>
      <dgm:spPr/>
      <dgm:t>
        <a:bodyPr/>
        <a:lstStyle/>
        <a:p>
          <a:r>
            <a:rPr lang="ru-RU" dirty="0"/>
            <a:t>Познавательно-исследовательский</a:t>
          </a:r>
        </a:p>
      </dgm:t>
    </dgm:pt>
    <dgm:pt modelId="{571BD9B3-69AC-4703-B9E9-F1FB120EE8D6}" type="parTrans" cxnId="{8DBD8DA3-CDB0-436B-B26F-05B4898E56AB}">
      <dgm:prSet/>
      <dgm:spPr/>
      <dgm:t>
        <a:bodyPr/>
        <a:lstStyle/>
        <a:p>
          <a:endParaRPr lang="ru-RU"/>
        </a:p>
      </dgm:t>
    </dgm:pt>
    <dgm:pt modelId="{5E197EC6-994D-4D69-A1E2-08E44340A059}" type="sibTrans" cxnId="{8DBD8DA3-CDB0-436B-B26F-05B4898E56AB}">
      <dgm:prSet/>
      <dgm:spPr/>
      <dgm:t>
        <a:bodyPr/>
        <a:lstStyle/>
        <a:p>
          <a:endParaRPr lang="ru-RU"/>
        </a:p>
      </dgm:t>
    </dgm:pt>
    <dgm:pt modelId="{F1FD0C02-00C2-41C9-86F5-C8736FB3EC14}">
      <dgm:prSet phldrT="[Текст]"/>
      <dgm:spPr/>
      <dgm:t>
        <a:bodyPr/>
        <a:lstStyle/>
        <a:p>
          <a:r>
            <a:rPr lang="ru-RU" dirty="0"/>
            <a:t>Практико-ориентированный</a:t>
          </a:r>
        </a:p>
      </dgm:t>
    </dgm:pt>
    <dgm:pt modelId="{F464E207-113A-423A-9354-C2657E9D5543}" type="parTrans" cxnId="{71CAF780-EC17-44D4-9856-39A7D996257C}">
      <dgm:prSet/>
      <dgm:spPr/>
      <dgm:t>
        <a:bodyPr/>
        <a:lstStyle/>
        <a:p>
          <a:endParaRPr lang="ru-RU"/>
        </a:p>
      </dgm:t>
    </dgm:pt>
    <dgm:pt modelId="{3FE009C0-3FEE-44EF-99BA-EFF3C677E53D}" type="sibTrans" cxnId="{71CAF780-EC17-44D4-9856-39A7D996257C}">
      <dgm:prSet/>
      <dgm:spPr/>
      <dgm:t>
        <a:bodyPr/>
        <a:lstStyle/>
        <a:p>
          <a:endParaRPr lang="ru-RU"/>
        </a:p>
      </dgm:t>
    </dgm:pt>
    <dgm:pt modelId="{0701399F-B3A8-43A2-93AE-1BB13278676A}">
      <dgm:prSet phldrT="[Текст]"/>
      <dgm:spPr/>
      <dgm:t>
        <a:bodyPr/>
        <a:lstStyle/>
        <a:p>
          <a:r>
            <a:rPr lang="ru-RU" dirty="0"/>
            <a:t>Участники проекта</a:t>
          </a:r>
        </a:p>
      </dgm:t>
    </dgm:pt>
    <dgm:pt modelId="{93CC32F4-82B6-4047-AB59-EEC653F6659A}" type="parTrans" cxnId="{D6748D94-857E-48AC-889B-8809FDD793E3}">
      <dgm:prSet/>
      <dgm:spPr/>
      <dgm:t>
        <a:bodyPr/>
        <a:lstStyle/>
        <a:p>
          <a:endParaRPr lang="ru-RU"/>
        </a:p>
      </dgm:t>
    </dgm:pt>
    <dgm:pt modelId="{7BB61551-CCAC-4EAF-88DE-4052814E43BE}" type="sibTrans" cxnId="{D6748D94-857E-48AC-889B-8809FDD793E3}">
      <dgm:prSet/>
      <dgm:spPr/>
      <dgm:t>
        <a:bodyPr/>
        <a:lstStyle/>
        <a:p>
          <a:endParaRPr lang="ru-RU"/>
        </a:p>
      </dgm:t>
    </dgm:pt>
    <dgm:pt modelId="{7BC83B42-64C9-4269-8CBD-0A14C0A7F78E}">
      <dgm:prSet phldrT="[Текст]"/>
      <dgm:spPr/>
      <dgm:t>
        <a:bodyPr/>
        <a:lstStyle/>
        <a:p>
          <a:r>
            <a:rPr lang="ru-RU" dirty="0"/>
            <a:t>Дети старшего дошкольного возраста, родители, педагоги</a:t>
          </a:r>
        </a:p>
      </dgm:t>
    </dgm:pt>
    <dgm:pt modelId="{B702E820-94D6-4B2E-8732-B2F77D83C799}" type="parTrans" cxnId="{2E8CD066-59FA-41AC-ACAC-72AE2A1C4E8A}">
      <dgm:prSet/>
      <dgm:spPr/>
      <dgm:t>
        <a:bodyPr/>
        <a:lstStyle/>
        <a:p>
          <a:endParaRPr lang="ru-RU"/>
        </a:p>
      </dgm:t>
    </dgm:pt>
    <dgm:pt modelId="{F6994AD3-EDB1-4503-A2F6-B19B7435AA46}" type="sibTrans" cxnId="{2E8CD066-59FA-41AC-ACAC-72AE2A1C4E8A}">
      <dgm:prSet/>
      <dgm:spPr/>
      <dgm:t>
        <a:bodyPr/>
        <a:lstStyle/>
        <a:p>
          <a:endParaRPr lang="ru-RU"/>
        </a:p>
      </dgm:t>
    </dgm:pt>
    <dgm:pt modelId="{4DE2204F-600E-4E1F-B241-62564ECF4CB1}" type="pres">
      <dgm:prSet presAssocID="{6F1A9C10-C120-4355-8F9B-95BF874CD115}" presName="linear" presStyleCnt="0">
        <dgm:presLayoutVars>
          <dgm:dir/>
          <dgm:animLvl val="lvl"/>
          <dgm:resizeHandles val="exact"/>
        </dgm:presLayoutVars>
      </dgm:prSet>
      <dgm:spPr/>
    </dgm:pt>
    <dgm:pt modelId="{ECD7C6B2-E686-4A81-A669-51A7E241819C}" type="pres">
      <dgm:prSet presAssocID="{5A6C958A-C698-4C5B-B9E5-57124C857308}" presName="parentLin" presStyleCnt="0"/>
      <dgm:spPr/>
    </dgm:pt>
    <dgm:pt modelId="{36DBDDC7-6E63-4E25-9AFC-4DD54F3D04CD}" type="pres">
      <dgm:prSet presAssocID="{5A6C958A-C698-4C5B-B9E5-57124C857308}" presName="parentLeftMargin" presStyleLbl="node1" presStyleIdx="0" presStyleCnt="3"/>
      <dgm:spPr/>
    </dgm:pt>
    <dgm:pt modelId="{451ED0F6-32FD-47B1-A98F-66674084EC69}" type="pres">
      <dgm:prSet presAssocID="{5A6C958A-C698-4C5B-B9E5-57124C85730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36344AE-81A8-4923-AAEF-AC3C930D79E2}" type="pres">
      <dgm:prSet presAssocID="{5A6C958A-C698-4C5B-B9E5-57124C857308}" presName="negativeSpace" presStyleCnt="0"/>
      <dgm:spPr/>
    </dgm:pt>
    <dgm:pt modelId="{3CF74730-B3EA-4402-9A9A-1E18ED3885EE}" type="pres">
      <dgm:prSet presAssocID="{5A6C958A-C698-4C5B-B9E5-57124C857308}" presName="childText" presStyleLbl="conFgAcc1" presStyleIdx="0" presStyleCnt="3">
        <dgm:presLayoutVars>
          <dgm:bulletEnabled val="1"/>
        </dgm:presLayoutVars>
      </dgm:prSet>
      <dgm:spPr/>
    </dgm:pt>
    <dgm:pt modelId="{F02AF597-AAC9-4805-9AB8-C7F45E4923BB}" type="pres">
      <dgm:prSet presAssocID="{D98D2898-2C1D-45A0-84A0-8ABA50BEA924}" presName="spaceBetweenRectangles" presStyleCnt="0"/>
      <dgm:spPr/>
    </dgm:pt>
    <dgm:pt modelId="{2D029F8E-4B64-4CFD-8672-5614313FD3F6}" type="pres">
      <dgm:prSet presAssocID="{5A06E4F2-142D-4A4F-B6F4-6BF4D52406E5}" presName="parentLin" presStyleCnt="0"/>
      <dgm:spPr/>
    </dgm:pt>
    <dgm:pt modelId="{D7804B23-2357-47D0-B2FA-712DF0FB983B}" type="pres">
      <dgm:prSet presAssocID="{5A06E4F2-142D-4A4F-B6F4-6BF4D52406E5}" presName="parentLeftMargin" presStyleLbl="node1" presStyleIdx="0" presStyleCnt="3"/>
      <dgm:spPr/>
    </dgm:pt>
    <dgm:pt modelId="{4728259D-6591-4B6F-AAFA-BE639363BEDF}" type="pres">
      <dgm:prSet presAssocID="{5A06E4F2-142D-4A4F-B6F4-6BF4D52406E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95DCF03-193E-42D1-A28A-38B14567CDCD}" type="pres">
      <dgm:prSet presAssocID="{5A06E4F2-142D-4A4F-B6F4-6BF4D52406E5}" presName="negativeSpace" presStyleCnt="0"/>
      <dgm:spPr/>
    </dgm:pt>
    <dgm:pt modelId="{820BC94B-DB34-4C3D-B9D1-236A20B34E62}" type="pres">
      <dgm:prSet presAssocID="{5A06E4F2-142D-4A4F-B6F4-6BF4D52406E5}" presName="childText" presStyleLbl="conFgAcc1" presStyleIdx="1" presStyleCnt="3">
        <dgm:presLayoutVars>
          <dgm:bulletEnabled val="1"/>
        </dgm:presLayoutVars>
      </dgm:prSet>
      <dgm:spPr/>
    </dgm:pt>
    <dgm:pt modelId="{91B921F1-2B9A-473E-9823-217108F36567}" type="pres">
      <dgm:prSet presAssocID="{51C22C6F-9D29-4FC2-9080-AAA4799BC0FC}" presName="spaceBetweenRectangles" presStyleCnt="0"/>
      <dgm:spPr/>
    </dgm:pt>
    <dgm:pt modelId="{E38DED60-9D07-4EEB-AC83-E17DD6D7834C}" type="pres">
      <dgm:prSet presAssocID="{0701399F-B3A8-43A2-93AE-1BB13278676A}" presName="parentLin" presStyleCnt="0"/>
      <dgm:spPr/>
    </dgm:pt>
    <dgm:pt modelId="{403CD731-05FA-468A-9DCC-C6EBE17A7329}" type="pres">
      <dgm:prSet presAssocID="{0701399F-B3A8-43A2-93AE-1BB13278676A}" presName="parentLeftMargin" presStyleLbl="node1" presStyleIdx="1" presStyleCnt="3"/>
      <dgm:spPr/>
    </dgm:pt>
    <dgm:pt modelId="{F400F247-72BF-411E-84E1-8B65D778E28C}" type="pres">
      <dgm:prSet presAssocID="{0701399F-B3A8-43A2-93AE-1BB13278676A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58195185-AEC7-4E7D-86A2-EB1D8B28781E}" type="pres">
      <dgm:prSet presAssocID="{0701399F-B3A8-43A2-93AE-1BB13278676A}" presName="negativeSpace" presStyleCnt="0"/>
      <dgm:spPr/>
    </dgm:pt>
    <dgm:pt modelId="{9A6CD313-F8B8-4206-857B-3DABDA2F44FA}" type="pres">
      <dgm:prSet presAssocID="{0701399F-B3A8-43A2-93AE-1BB13278676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4D4F103-8284-44CA-8924-1AE600AAE4A0}" type="presOf" srcId="{7BC83B42-64C9-4269-8CBD-0A14C0A7F78E}" destId="{9A6CD313-F8B8-4206-857B-3DABDA2F44FA}" srcOrd="0" destOrd="0" presId="urn:microsoft.com/office/officeart/2005/8/layout/list1"/>
    <dgm:cxn modelId="{A35AAD11-A045-47D0-9AA3-1761864F1BB2}" srcId="{5A6C958A-C698-4C5B-B9E5-57124C857308}" destId="{5D643588-C254-4F61-B047-9C2585B51102}" srcOrd="0" destOrd="0" parTransId="{50F08379-6CB1-4DDE-B343-E704FB3E4732}" sibTransId="{A78A57D3-D278-44EC-B07A-BB3F51B29D8E}"/>
    <dgm:cxn modelId="{C928091D-029D-448C-AA54-C9BD45230945}" type="presOf" srcId="{B8B7612F-509E-4E18-80CB-7C9A325B5CAA}" destId="{820BC94B-DB34-4C3D-B9D1-236A20B34E62}" srcOrd="0" destOrd="0" presId="urn:microsoft.com/office/officeart/2005/8/layout/list1"/>
    <dgm:cxn modelId="{2E8CD066-59FA-41AC-ACAC-72AE2A1C4E8A}" srcId="{0701399F-B3A8-43A2-93AE-1BB13278676A}" destId="{7BC83B42-64C9-4269-8CBD-0A14C0A7F78E}" srcOrd="0" destOrd="0" parTransId="{B702E820-94D6-4B2E-8732-B2F77D83C799}" sibTransId="{F6994AD3-EDB1-4503-A2F6-B19B7435AA46}"/>
    <dgm:cxn modelId="{5D25A94A-DE8E-448E-94D7-280F33CC6F05}" type="presOf" srcId="{6F1A9C10-C120-4355-8F9B-95BF874CD115}" destId="{4DE2204F-600E-4E1F-B241-62564ECF4CB1}" srcOrd="0" destOrd="0" presId="urn:microsoft.com/office/officeart/2005/8/layout/list1"/>
    <dgm:cxn modelId="{1AF8C14C-DDE8-48F5-830F-9E4C9D32732B}" srcId="{6F1A9C10-C120-4355-8F9B-95BF874CD115}" destId="{5A6C958A-C698-4C5B-B9E5-57124C857308}" srcOrd="0" destOrd="0" parTransId="{D294E0A0-7CB3-4068-9039-A89A472C41D0}" sibTransId="{D98D2898-2C1D-45A0-84A0-8ABA50BEA924}"/>
    <dgm:cxn modelId="{790EDC4C-8B50-43B3-A7D6-35F753BADE36}" type="presOf" srcId="{5A6C958A-C698-4C5B-B9E5-57124C857308}" destId="{451ED0F6-32FD-47B1-A98F-66674084EC69}" srcOrd="1" destOrd="0" presId="urn:microsoft.com/office/officeart/2005/8/layout/list1"/>
    <dgm:cxn modelId="{D6EB126E-F427-4C59-B8B6-6875F43350C7}" type="presOf" srcId="{5D643588-C254-4F61-B047-9C2585B51102}" destId="{3CF74730-B3EA-4402-9A9A-1E18ED3885EE}" srcOrd="0" destOrd="0" presId="urn:microsoft.com/office/officeart/2005/8/layout/list1"/>
    <dgm:cxn modelId="{7A6A3D6F-2489-4A24-AF94-EF0AC6CC8A6E}" type="presOf" srcId="{5A06E4F2-142D-4A4F-B6F4-6BF4D52406E5}" destId="{D7804B23-2357-47D0-B2FA-712DF0FB983B}" srcOrd="0" destOrd="0" presId="urn:microsoft.com/office/officeart/2005/8/layout/list1"/>
    <dgm:cxn modelId="{070F0758-931A-4412-9F5F-EA6B2FEE3401}" type="presOf" srcId="{5A06E4F2-142D-4A4F-B6F4-6BF4D52406E5}" destId="{4728259D-6591-4B6F-AAFA-BE639363BEDF}" srcOrd="1" destOrd="0" presId="urn:microsoft.com/office/officeart/2005/8/layout/list1"/>
    <dgm:cxn modelId="{288FD47E-72FA-4625-A683-C838956F6EF9}" srcId="{6F1A9C10-C120-4355-8F9B-95BF874CD115}" destId="{5A06E4F2-142D-4A4F-B6F4-6BF4D52406E5}" srcOrd="1" destOrd="0" parTransId="{4616F42A-356F-484C-97A0-8A3400F57494}" sibTransId="{51C22C6F-9D29-4FC2-9080-AAA4799BC0FC}"/>
    <dgm:cxn modelId="{71CAF780-EC17-44D4-9856-39A7D996257C}" srcId="{5A06E4F2-142D-4A4F-B6F4-6BF4D52406E5}" destId="{F1FD0C02-00C2-41C9-86F5-C8736FB3EC14}" srcOrd="1" destOrd="0" parTransId="{F464E207-113A-423A-9354-C2657E9D5543}" sibTransId="{3FE009C0-3FEE-44EF-99BA-EFF3C677E53D}"/>
    <dgm:cxn modelId="{D6748D94-857E-48AC-889B-8809FDD793E3}" srcId="{6F1A9C10-C120-4355-8F9B-95BF874CD115}" destId="{0701399F-B3A8-43A2-93AE-1BB13278676A}" srcOrd="2" destOrd="0" parTransId="{93CC32F4-82B6-4047-AB59-EEC653F6659A}" sibTransId="{7BB61551-CCAC-4EAF-88DE-4052814E43BE}"/>
    <dgm:cxn modelId="{8DBD8DA3-CDB0-436B-B26F-05B4898E56AB}" srcId="{5A06E4F2-142D-4A4F-B6F4-6BF4D52406E5}" destId="{B8B7612F-509E-4E18-80CB-7C9A325B5CAA}" srcOrd="0" destOrd="0" parTransId="{571BD9B3-69AC-4703-B9E9-F1FB120EE8D6}" sibTransId="{5E197EC6-994D-4D69-A1E2-08E44340A059}"/>
    <dgm:cxn modelId="{C8EB81AD-4069-493C-B52F-B643C232878B}" type="presOf" srcId="{5A6C958A-C698-4C5B-B9E5-57124C857308}" destId="{36DBDDC7-6E63-4E25-9AFC-4DD54F3D04CD}" srcOrd="0" destOrd="0" presId="urn:microsoft.com/office/officeart/2005/8/layout/list1"/>
    <dgm:cxn modelId="{B33A99B9-4FC3-467F-A6FD-2F9FE68D583E}" type="presOf" srcId="{F1FD0C02-00C2-41C9-86F5-C8736FB3EC14}" destId="{820BC94B-DB34-4C3D-B9D1-236A20B34E62}" srcOrd="0" destOrd="1" presId="urn:microsoft.com/office/officeart/2005/8/layout/list1"/>
    <dgm:cxn modelId="{BA74A6E3-3307-4821-8A7F-402B74B4C61F}" type="presOf" srcId="{0701399F-B3A8-43A2-93AE-1BB13278676A}" destId="{F400F247-72BF-411E-84E1-8B65D778E28C}" srcOrd="1" destOrd="0" presId="urn:microsoft.com/office/officeart/2005/8/layout/list1"/>
    <dgm:cxn modelId="{92A228F5-1498-47E0-830D-FDEB4939B005}" type="presOf" srcId="{0701399F-B3A8-43A2-93AE-1BB13278676A}" destId="{403CD731-05FA-468A-9DCC-C6EBE17A7329}" srcOrd="0" destOrd="0" presId="urn:microsoft.com/office/officeart/2005/8/layout/list1"/>
    <dgm:cxn modelId="{2FF10B15-AC95-49B4-A82E-3C5EC30913C6}" type="presParOf" srcId="{4DE2204F-600E-4E1F-B241-62564ECF4CB1}" destId="{ECD7C6B2-E686-4A81-A669-51A7E241819C}" srcOrd="0" destOrd="0" presId="urn:microsoft.com/office/officeart/2005/8/layout/list1"/>
    <dgm:cxn modelId="{69F11687-083A-4161-BE4F-5AB5535283DC}" type="presParOf" srcId="{ECD7C6B2-E686-4A81-A669-51A7E241819C}" destId="{36DBDDC7-6E63-4E25-9AFC-4DD54F3D04CD}" srcOrd="0" destOrd="0" presId="urn:microsoft.com/office/officeart/2005/8/layout/list1"/>
    <dgm:cxn modelId="{852E2B91-F818-4751-87E3-F84501F8388C}" type="presParOf" srcId="{ECD7C6B2-E686-4A81-A669-51A7E241819C}" destId="{451ED0F6-32FD-47B1-A98F-66674084EC69}" srcOrd="1" destOrd="0" presId="urn:microsoft.com/office/officeart/2005/8/layout/list1"/>
    <dgm:cxn modelId="{9BF13A3A-BB25-41C9-A871-CB936B799018}" type="presParOf" srcId="{4DE2204F-600E-4E1F-B241-62564ECF4CB1}" destId="{F36344AE-81A8-4923-AAEF-AC3C930D79E2}" srcOrd="1" destOrd="0" presId="urn:microsoft.com/office/officeart/2005/8/layout/list1"/>
    <dgm:cxn modelId="{D55E12AF-CFE8-497E-9B5D-201A8CF61083}" type="presParOf" srcId="{4DE2204F-600E-4E1F-B241-62564ECF4CB1}" destId="{3CF74730-B3EA-4402-9A9A-1E18ED3885EE}" srcOrd="2" destOrd="0" presId="urn:microsoft.com/office/officeart/2005/8/layout/list1"/>
    <dgm:cxn modelId="{0384BB0F-ED3E-450B-8E2C-340C47AF87D3}" type="presParOf" srcId="{4DE2204F-600E-4E1F-B241-62564ECF4CB1}" destId="{F02AF597-AAC9-4805-9AB8-C7F45E4923BB}" srcOrd="3" destOrd="0" presId="urn:microsoft.com/office/officeart/2005/8/layout/list1"/>
    <dgm:cxn modelId="{EA5641AF-8254-458A-BFA0-FC3032060AA2}" type="presParOf" srcId="{4DE2204F-600E-4E1F-B241-62564ECF4CB1}" destId="{2D029F8E-4B64-4CFD-8672-5614313FD3F6}" srcOrd="4" destOrd="0" presId="urn:microsoft.com/office/officeart/2005/8/layout/list1"/>
    <dgm:cxn modelId="{A031A120-5485-48E2-9020-7C3BB75D560C}" type="presParOf" srcId="{2D029F8E-4B64-4CFD-8672-5614313FD3F6}" destId="{D7804B23-2357-47D0-B2FA-712DF0FB983B}" srcOrd="0" destOrd="0" presId="urn:microsoft.com/office/officeart/2005/8/layout/list1"/>
    <dgm:cxn modelId="{D2879F87-A61E-4BBE-BB21-14B6FF586CD1}" type="presParOf" srcId="{2D029F8E-4B64-4CFD-8672-5614313FD3F6}" destId="{4728259D-6591-4B6F-AAFA-BE639363BEDF}" srcOrd="1" destOrd="0" presId="urn:microsoft.com/office/officeart/2005/8/layout/list1"/>
    <dgm:cxn modelId="{1054C308-1DAE-4BAE-98A9-C5E3868C9FF5}" type="presParOf" srcId="{4DE2204F-600E-4E1F-B241-62564ECF4CB1}" destId="{795DCF03-193E-42D1-A28A-38B14567CDCD}" srcOrd="5" destOrd="0" presId="urn:microsoft.com/office/officeart/2005/8/layout/list1"/>
    <dgm:cxn modelId="{5B250738-724E-4441-8927-56C90E0B3BC9}" type="presParOf" srcId="{4DE2204F-600E-4E1F-B241-62564ECF4CB1}" destId="{820BC94B-DB34-4C3D-B9D1-236A20B34E62}" srcOrd="6" destOrd="0" presId="urn:microsoft.com/office/officeart/2005/8/layout/list1"/>
    <dgm:cxn modelId="{EE7808AC-8DB3-47B8-A509-DF3B81068A22}" type="presParOf" srcId="{4DE2204F-600E-4E1F-B241-62564ECF4CB1}" destId="{91B921F1-2B9A-473E-9823-217108F36567}" srcOrd="7" destOrd="0" presId="urn:microsoft.com/office/officeart/2005/8/layout/list1"/>
    <dgm:cxn modelId="{202A16D1-4C08-4285-84BF-7E3D0D00DC2F}" type="presParOf" srcId="{4DE2204F-600E-4E1F-B241-62564ECF4CB1}" destId="{E38DED60-9D07-4EEB-AC83-E17DD6D7834C}" srcOrd="8" destOrd="0" presId="urn:microsoft.com/office/officeart/2005/8/layout/list1"/>
    <dgm:cxn modelId="{338C3280-7E70-48F4-9E36-B515197D48EE}" type="presParOf" srcId="{E38DED60-9D07-4EEB-AC83-E17DD6D7834C}" destId="{403CD731-05FA-468A-9DCC-C6EBE17A7329}" srcOrd="0" destOrd="0" presId="urn:microsoft.com/office/officeart/2005/8/layout/list1"/>
    <dgm:cxn modelId="{BAEAE508-E235-479A-9539-B3AC3FF222BA}" type="presParOf" srcId="{E38DED60-9D07-4EEB-AC83-E17DD6D7834C}" destId="{F400F247-72BF-411E-84E1-8B65D778E28C}" srcOrd="1" destOrd="0" presId="urn:microsoft.com/office/officeart/2005/8/layout/list1"/>
    <dgm:cxn modelId="{A60F4EB9-B8AA-47D2-93F4-6686F079562D}" type="presParOf" srcId="{4DE2204F-600E-4E1F-B241-62564ECF4CB1}" destId="{58195185-AEC7-4E7D-86A2-EB1D8B28781E}" srcOrd="9" destOrd="0" presId="urn:microsoft.com/office/officeart/2005/8/layout/list1"/>
    <dgm:cxn modelId="{351D811D-2729-42CD-B5A2-D92031FD371A}" type="presParOf" srcId="{4DE2204F-600E-4E1F-B241-62564ECF4CB1}" destId="{9A6CD313-F8B8-4206-857B-3DABDA2F44F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FCC9D0-A185-4C4A-98C9-1B1209EF5ED8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0104E17-DCB6-4516-93D8-7DD8DDD86016}">
      <dgm:prSet phldrT="[Текст]" custT="1"/>
      <dgm:spPr/>
      <dgm:t>
        <a:bodyPr/>
        <a:lstStyle/>
        <a:p>
          <a:r>
            <a:rPr lang="ru-RU" sz="2400" dirty="0"/>
            <a:t>1. Подготовительный</a:t>
          </a:r>
        </a:p>
      </dgm:t>
    </dgm:pt>
    <dgm:pt modelId="{7F9D80FC-11C1-488D-8EAF-B29FFD0200DE}" type="parTrans" cxnId="{67442368-5248-4DDE-BB99-EA7FF81D955B}">
      <dgm:prSet/>
      <dgm:spPr/>
      <dgm:t>
        <a:bodyPr/>
        <a:lstStyle/>
        <a:p>
          <a:endParaRPr lang="ru-RU" sz="1800"/>
        </a:p>
      </dgm:t>
    </dgm:pt>
    <dgm:pt modelId="{814AEA8E-A455-49D5-B549-E549E9884CF5}" type="sibTrans" cxnId="{67442368-5248-4DDE-BB99-EA7FF81D955B}">
      <dgm:prSet/>
      <dgm:spPr/>
      <dgm:t>
        <a:bodyPr/>
        <a:lstStyle/>
        <a:p>
          <a:endParaRPr lang="ru-RU" sz="1800"/>
        </a:p>
      </dgm:t>
    </dgm:pt>
    <dgm:pt modelId="{4B9A2F46-350C-4B7F-862E-65896C151252}">
      <dgm:prSet phldrT="[Текст]" custT="1"/>
      <dgm:spPr/>
      <dgm:t>
        <a:bodyPr/>
        <a:lstStyle/>
        <a:p>
          <a:r>
            <a:rPr lang="ru-RU" sz="2400" b="0" i="0" dirty="0"/>
            <a:t>анализ ситуации; определение основных целей: формирование экологического сознания, экологической культуры, добра и милосердия как базисных качеств личности.</a:t>
          </a:r>
          <a:endParaRPr lang="ru-RU" sz="2400" dirty="0"/>
        </a:p>
      </dgm:t>
    </dgm:pt>
    <dgm:pt modelId="{9C1290E8-59B7-4323-9FC9-3EC631F5DB2A}" type="parTrans" cxnId="{2C844C04-E55E-413A-8C49-8FAFF8905F77}">
      <dgm:prSet/>
      <dgm:spPr/>
      <dgm:t>
        <a:bodyPr/>
        <a:lstStyle/>
        <a:p>
          <a:endParaRPr lang="ru-RU" sz="1800"/>
        </a:p>
      </dgm:t>
    </dgm:pt>
    <dgm:pt modelId="{725AFADF-4DBC-423F-8747-31EA4C2D785F}" type="sibTrans" cxnId="{2C844C04-E55E-413A-8C49-8FAFF8905F77}">
      <dgm:prSet/>
      <dgm:spPr/>
      <dgm:t>
        <a:bodyPr/>
        <a:lstStyle/>
        <a:p>
          <a:endParaRPr lang="ru-RU" sz="1800"/>
        </a:p>
      </dgm:t>
    </dgm:pt>
    <dgm:pt modelId="{2A24BFB0-A2C7-40DE-B255-0C002FA62630}">
      <dgm:prSet phldrT="[Текст]" custT="1"/>
      <dgm:spPr/>
      <dgm:t>
        <a:bodyPr/>
        <a:lstStyle/>
        <a:p>
          <a:r>
            <a:rPr lang="ru-RU" sz="2400" dirty="0"/>
            <a:t>2. Практический </a:t>
          </a:r>
        </a:p>
      </dgm:t>
    </dgm:pt>
    <dgm:pt modelId="{7ED1D1F7-AEEA-4DA3-B846-6839F7F21A89}" type="parTrans" cxnId="{31FA6DEF-CDD6-423A-83E0-9271EE5EA555}">
      <dgm:prSet/>
      <dgm:spPr/>
      <dgm:t>
        <a:bodyPr/>
        <a:lstStyle/>
        <a:p>
          <a:endParaRPr lang="ru-RU" sz="1800"/>
        </a:p>
      </dgm:t>
    </dgm:pt>
    <dgm:pt modelId="{5C021474-CCB0-44D3-B833-F8DCF977C895}" type="sibTrans" cxnId="{31FA6DEF-CDD6-423A-83E0-9271EE5EA555}">
      <dgm:prSet/>
      <dgm:spPr/>
      <dgm:t>
        <a:bodyPr/>
        <a:lstStyle/>
        <a:p>
          <a:endParaRPr lang="ru-RU" sz="1800"/>
        </a:p>
      </dgm:t>
    </dgm:pt>
    <dgm:pt modelId="{F761A7F4-FE17-4FB0-9196-366426E29D52}">
      <dgm:prSet phldrT="[Текст]" custT="1"/>
      <dgm:spPr/>
      <dgm:t>
        <a:bodyPr/>
        <a:lstStyle/>
        <a:p>
          <a:r>
            <a:rPr lang="ru-RU" sz="2400" dirty="0"/>
            <a:t>3. Заключительный</a:t>
          </a:r>
        </a:p>
      </dgm:t>
    </dgm:pt>
    <dgm:pt modelId="{52A09787-2460-4078-BD17-2541106E358F}" type="parTrans" cxnId="{715E8E43-D544-4EE5-B43C-D0C41208902A}">
      <dgm:prSet/>
      <dgm:spPr/>
      <dgm:t>
        <a:bodyPr/>
        <a:lstStyle/>
        <a:p>
          <a:endParaRPr lang="ru-RU" sz="1800"/>
        </a:p>
      </dgm:t>
    </dgm:pt>
    <dgm:pt modelId="{74816FBB-223C-494A-B9D9-CC7BE9001E1B}" type="sibTrans" cxnId="{715E8E43-D544-4EE5-B43C-D0C41208902A}">
      <dgm:prSet/>
      <dgm:spPr/>
      <dgm:t>
        <a:bodyPr/>
        <a:lstStyle/>
        <a:p>
          <a:endParaRPr lang="ru-RU" sz="1800"/>
        </a:p>
      </dgm:t>
    </dgm:pt>
    <dgm:pt modelId="{D3C777E4-0EA9-4D2A-A669-20A2416F228B}">
      <dgm:prSet phldrT="[Текст]" custT="1"/>
      <dgm:spPr/>
      <dgm:t>
        <a:bodyPr/>
        <a:lstStyle/>
        <a:p>
          <a:r>
            <a:rPr lang="ru-RU" sz="2400" b="0" i="0" dirty="0"/>
            <a:t>формирование элементарных экологических знаний и представлений детей и родителей.</a:t>
          </a:r>
          <a:endParaRPr lang="ru-RU" sz="2400" dirty="0"/>
        </a:p>
      </dgm:t>
    </dgm:pt>
    <dgm:pt modelId="{32848A01-6941-464C-857E-1A34CC8DE60D}" type="parTrans" cxnId="{415D9693-7B4C-4611-BA21-5A6569E1BF49}">
      <dgm:prSet/>
      <dgm:spPr/>
      <dgm:t>
        <a:bodyPr/>
        <a:lstStyle/>
        <a:p>
          <a:endParaRPr lang="ru-RU" sz="1800"/>
        </a:p>
      </dgm:t>
    </dgm:pt>
    <dgm:pt modelId="{1703B86A-3947-438D-BC6A-76949F35B21A}" type="sibTrans" cxnId="{415D9693-7B4C-4611-BA21-5A6569E1BF49}">
      <dgm:prSet/>
      <dgm:spPr/>
      <dgm:t>
        <a:bodyPr/>
        <a:lstStyle/>
        <a:p>
          <a:endParaRPr lang="ru-RU" sz="1800"/>
        </a:p>
      </dgm:t>
    </dgm:pt>
    <dgm:pt modelId="{AC1D1F87-51C1-4923-906D-C77535158F8D}">
      <dgm:prSet phldrT="[Текст]" custT="1"/>
      <dgm:spPr/>
      <dgm:t>
        <a:bodyPr/>
        <a:lstStyle/>
        <a:p>
          <a:r>
            <a:rPr lang="ru-RU" sz="2400" b="0" i="0" dirty="0"/>
            <a:t>подведение итогов работы над проектом.</a:t>
          </a:r>
          <a:endParaRPr lang="ru-RU" sz="2400" dirty="0"/>
        </a:p>
      </dgm:t>
    </dgm:pt>
    <dgm:pt modelId="{2AF8DC8D-9888-48CF-981B-CE19512C6AA2}" type="parTrans" cxnId="{2B22F12C-85CB-4CDC-AC31-A91BA8F39CD6}">
      <dgm:prSet/>
      <dgm:spPr/>
      <dgm:t>
        <a:bodyPr/>
        <a:lstStyle/>
        <a:p>
          <a:endParaRPr lang="ru-RU" sz="1800"/>
        </a:p>
      </dgm:t>
    </dgm:pt>
    <dgm:pt modelId="{6BD3C20C-2653-4081-85EB-409CFCAA9331}" type="sibTrans" cxnId="{2B22F12C-85CB-4CDC-AC31-A91BA8F39CD6}">
      <dgm:prSet/>
      <dgm:spPr/>
      <dgm:t>
        <a:bodyPr/>
        <a:lstStyle/>
        <a:p>
          <a:endParaRPr lang="ru-RU" sz="1800"/>
        </a:p>
      </dgm:t>
    </dgm:pt>
    <dgm:pt modelId="{116410C0-8E1B-4E1E-9604-6FA0822F929A}" type="pres">
      <dgm:prSet presAssocID="{C4FCC9D0-A185-4C4A-98C9-1B1209EF5ED8}" presName="linear" presStyleCnt="0">
        <dgm:presLayoutVars>
          <dgm:dir/>
          <dgm:animLvl val="lvl"/>
          <dgm:resizeHandles val="exact"/>
        </dgm:presLayoutVars>
      </dgm:prSet>
      <dgm:spPr/>
    </dgm:pt>
    <dgm:pt modelId="{38DAF31E-5DE6-4A76-81B6-CC46AF905403}" type="pres">
      <dgm:prSet presAssocID="{A0104E17-DCB6-4516-93D8-7DD8DDD86016}" presName="parentLin" presStyleCnt="0"/>
      <dgm:spPr/>
    </dgm:pt>
    <dgm:pt modelId="{1509CE81-B87C-4A00-BFFE-83A04DCE6089}" type="pres">
      <dgm:prSet presAssocID="{A0104E17-DCB6-4516-93D8-7DD8DDD86016}" presName="parentLeftMargin" presStyleLbl="node1" presStyleIdx="0" presStyleCnt="3"/>
      <dgm:spPr/>
    </dgm:pt>
    <dgm:pt modelId="{FFF1FB9C-54CA-41CE-A78E-E3DAF126F1BE}" type="pres">
      <dgm:prSet presAssocID="{A0104E17-DCB6-4516-93D8-7DD8DDD8601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D1BA9D12-9A00-4087-B503-DC66FE9882E3}" type="pres">
      <dgm:prSet presAssocID="{A0104E17-DCB6-4516-93D8-7DD8DDD86016}" presName="negativeSpace" presStyleCnt="0"/>
      <dgm:spPr/>
    </dgm:pt>
    <dgm:pt modelId="{829FDFE3-2E58-44A1-BB13-8135AFBDE70D}" type="pres">
      <dgm:prSet presAssocID="{A0104E17-DCB6-4516-93D8-7DD8DDD86016}" presName="childText" presStyleLbl="conFgAcc1" presStyleIdx="0" presStyleCnt="3">
        <dgm:presLayoutVars>
          <dgm:bulletEnabled val="1"/>
        </dgm:presLayoutVars>
      </dgm:prSet>
      <dgm:spPr/>
    </dgm:pt>
    <dgm:pt modelId="{6188374E-305D-4DBF-BA33-F687CB7BC8EB}" type="pres">
      <dgm:prSet presAssocID="{814AEA8E-A455-49D5-B549-E549E9884CF5}" presName="spaceBetweenRectangles" presStyleCnt="0"/>
      <dgm:spPr/>
    </dgm:pt>
    <dgm:pt modelId="{46B455DB-A859-49C9-AC6B-3418276448B5}" type="pres">
      <dgm:prSet presAssocID="{2A24BFB0-A2C7-40DE-B255-0C002FA62630}" presName="parentLin" presStyleCnt="0"/>
      <dgm:spPr/>
    </dgm:pt>
    <dgm:pt modelId="{F0DC6C92-F2BD-46E0-99CF-781D6A3B23E4}" type="pres">
      <dgm:prSet presAssocID="{2A24BFB0-A2C7-40DE-B255-0C002FA62630}" presName="parentLeftMargin" presStyleLbl="node1" presStyleIdx="0" presStyleCnt="3"/>
      <dgm:spPr/>
    </dgm:pt>
    <dgm:pt modelId="{A9F718F6-F335-4515-8D51-3E4D8E2C5376}" type="pres">
      <dgm:prSet presAssocID="{2A24BFB0-A2C7-40DE-B255-0C002FA62630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5D39AEC-B4D4-4ABD-97F7-32CF8B12FB80}" type="pres">
      <dgm:prSet presAssocID="{2A24BFB0-A2C7-40DE-B255-0C002FA62630}" presName="negativeSpace" presStyleCnt="0"/>
      <dgm:spPr/>
    </dgm:pt>
    <dgm:pt modelId="{12925305-143B-4BA6-BBEC-81CD694882BA}" type="pres">
      <dgm:prSet presAssocID="{2A24BFB0-A2C7-40DE-B255-0C002FA62630}" presName="childText" presStyleLbl="conFgAcc1" presStyleIdx="1" presStyleCnt="3">
        <dgm:presLayoutVars>
          <dgm:bulletEnabled val="1"/>
        </dgm:presLayoutVars>
      </dgm:prSet>
      <dgm:spPr/>
    </dgm:pt>
    <dgm:pt modelId="{B837FE73-1368-4A0C-BC33-98F84D60306B}" type="pres">
      <dgm:prSet presAssocID="{5C021474-CCB0-44D3-B833-F8DCF977C895}" presName="spaceBetweenRectangles" presStyleCnt="0"/>
      <dgm:spPr/>
    </dgm:pt>
    <dgm:pt modelId="{161E35D3-978A-4479-825F-66EEEED19684}" type="pres">
      <dgm:prSet presAssocID="{F761A7F4-FE17-4FB0-9196-366426E29D52}" presName="parentLin" presStyleCnt="0"/>
      <dgm:spPr/>
    </dgm:pt>
    <dgm:pt modelId="{A6FD8CFF-6AD5-46F5-BD47-5A3F5B43893C}" type="pres">
      <dgm:prSet presAssocID="{F761A7F4-FE17-4FB0-9196-366426E29D52}" presName="parentLeftMargin" presStyleLbl="node1" presStyleIdx="1" presStyleCnt="3"/>
      <dgm:spPr/>
    </dgm:pt>
    <dgm:pt modelId="{541A0DCA-9126-4462-918C-8E1534C16667}" type="pres">
      <dgm:prSet presAssocID="{F761A7F4-FE17-4FB0-9196-366426E29D52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68A7B550-0DDF-4B9F-B70D-3E52EB2E3D99}" type="pres">
      <dgm:prSet presAssocID="{F761A7F4-FE17-4FB0-9196-366426E29D52}" presName="negativeSpace" presStyleCnt="0"/>
      <dgm:spPr/>
    </dgm:pt>
    <dgm:pt modelId="{A43982F0-B09F-486D-B0D3-33321B2DB8F9}" type="pres">
      <dgm:prSet presAssocID="{F761A7F4-FE17-4FB0-9196-366426E29D5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0C9FC01-F630-49E2-B865-86E70F4CB3F8}" type="presOf" srcId="{D3C777E4-0EA9-4D2A-A669-20A2416F228B}" destId="{12925305-143B-4BA6-BBEC-81CD694882BA}" srcOrd="0" destOrd="0" presId="urn:microsoft.com/office/officeart/2005/8/layout/list1"/>
    <dgm:cxn modelId="{2C844C04-E55E-413A-8C49-8FAFF8905F77}" srcId="{A0104E17-DCB6-4516-93D8-7DD8DDD86016}" destId="{4B9A2F46-350C-4B7F-862E-65896C151252}" srcOrd="0" destOrd="0" parTransId="{9C1290E8-59B7-4323-9FC9-3EC631F5DB2A}" sibTransId="{725AFADF-4DBC-423F-8747-31EA4C2D785F}"/>
    <dgm:cxn modelId="{5B02D10A-6F89-4C27-91D6-3BFBD0D2DDE6}" type="presOf" srcId="{4B9A2F46-350C-4B7F-862E-65896C151252}" destId="{829FDFE3-2E58-44A1-BB13-8135AFBDE70D}" srcOrd="0" destOrd="0" presId="urn:microsoft.com/office/officeart/2005/8/layout/list1"/>
    <dgm:cxn modelId="{6CC16822-7618-4697-81F4-EE3B0ADA3220}" type="presOf" srcId="{C4FCC9D0-A185-4C4A-98C9-1B1209EF5ED8}" destId="{116410C0-8E1B-4E1E-9604-6FA0822F929A}" srcOrd="0" destOrd="0" presId="urn:microsoft.com/office/officeart/2005/8/layout/list1"/>
    <dgm:cxn modelId="{2B22F12C-85CB-4CDC-AC31-A91BA8F39CD6}" srcId="{F761A7F4-FE17-4FB0-9196-366426E29D52}" destId="{AC1D1F87-51C1-4923-906D-C77535158F8D}" srcOrd="0" destOrd="0" parTransId="{2AF8DC8D-9888-48CF-981B-CE19512C6AA2}" sibTransId="{6BD3C20C-2653-4081-85EB-409CFCAA9331}"/>
    <dgm:cxn modelId="{F6F03135-C90D-40EB-85A6-E1ECC3236B23}" type="presOf" srcId="{2A24BFB0-A2C7-40DE-B255-0C002FA62630}" destId="{F0DC6C92-F2BD-46E0-99CF-781D6A3B23E4}" srcOrd="0" destOrd="0" presId="urn:microsoft.com/office/officeart/2005/8/layout/list1"/>
    <dgm:cxn modelId="{ABE5725F-65A0-4320-A4C2-C7183B0F48F0}" type="presOf" srcId="{AC1D1F87-51C1-4923-906D-C77535158F8D}" destId="{A43982F0-B09F-486D-B0D3-33321B2DB8F9}" srcOrd="0" destOrd="0" presId="urn:microsoft.com/office/officeart/2005/8/layout/list1"/>
    <dgm:cxn modelId="{715E8E43-D544-4EE5-B43C-D0C41208902A}" srcId="{C4FCC9D0-A185-4C4A-98C9-1B1209EF5ED8}" destId="{F761A7F4-FE17-4FB0-9196-366426E29D52}" srcOrd="2" destOrd="0" parTransId="{52A09787-2460-4078-BD17-2541106E358F}" sibTransId="{74816FBB-223C-494A-B9D9-CC7BE9001E1B}"/>
    <dgm:cxn modelId="{67442368-5248-4DDE-BB99-EA7FF81D955B}" srcId="{C4FCC9D0-A185-4C4A-98C9-1B1209EF5ED8}" destId="{A0104E17-DCB6-4516-93D8-7DD8DDD86016}" srcOrd="0" destOrd="0" parTransId="{7F9D80FC-11C1-488D-8EAF-B29FFD0200DE}" sibTransId="{814AEA8E-A455-49D5-B549-E549E9884CF5}"/>
    <dgm:cxn modelId="{EC91CE6F-D68B-4B1C-8F99-36810A91A6CE}" type="presOf" srcId="{A0104E17-DCB6-4516-93D8-7DD8DDD86016}" destId="{1509CE81-B87C-4A00-BFFE-83A04DCE6089}" srcOrd="0" destOrd="0" presId="urn:microsoft.com/office/officeart/2005/8/layout/list1"/>
    <dgm:cxn modelId="{C98B2756-B6EA-4846-A886-0D89F6BCCAEE}" type="presOf" srcId="{A0104E17-DCB6-4516-93D8-7DD8DDD86016}" destId="{FFF1FB9C-54CA-41CE-A78E-E3DAF126F1BE}" srcOrd="1" destOrd="0" presId="urn:microsoft.com/office/officeart/2005/8/layout/list1"/>
    <dgm:cxn modelId="{415D9693-7B4C-4611-BA21-5A6569E1BF49}" srcId="{2A24BFB0-A2C7-40DE-B255-0C002FA62630}" destId="{D3C777E4-0EA9-4D2A-A669-20A2416F228B}" srcOrd="0" destOrd="0" parTransId="{32848A01-6941-464C-857E-1A34CC8DE60D}" sibTransId="{1703B86A-3947-438D-BC6A-76949F35B21A}"/>
    <dgm:cxn modelId="{A40A7DA8-9958-482B-9560-A67FA99B0887}" type="presOf" srcId="{F761A7F4-FE17-4FB0-9196-366426E29D52}" destId="{A6FD8CFF-6AD5-46F5-BD47-5A3F5B43893C}" srcOrd="0" destOrd="0" presId="urn:microsoft.com/office/officeart/2005/8/layout/list1"/>
    <dgm:cxn modelId="{57ABEFBA-DDD3-4AD4-A194-B12478736B81}" type="presOf" srcId="{2A24BFB0-A2C7-40DE-B255-0C002FA62630}" destId="{A9F718F6-F335-4515-8D51-3E4D8E2C5376}" srcOrd="1" destOrd="0" presId="urn:microsoft.com/office/officeart/2005/8/layout/list1"/>
    <dgm:cxn modelId="{F7FDBAC3-89CD-4F4B-B30E-2E1F716A0E8E}" type="presOf" srcId="{F761A7F4-FE17-4FB0-9196-366426E29D52}" destId="{541A0DCA-9126-4462-918C-8E1534C16667}" srcOrd="1" destOrd="0" presId="urn:microsoft.com/office/officeart/2005/8/layout/list1"/>
    <dgm:cxn modelId="{31FA6DEF-CDD6-423A-83E0-9271EE5EA555}" srcId="{C4FCC9D0-A185-4C4A-98C9-1B1209EF5ED8}" destId="{2A24BFB0-A2C7-40DE-B255-0C002FA62630}" srcOrd="1" destOrd="0" parTransId="{7ED1D1F7-AEEA-4DA3-B846-6839F7F21A89}" sibTransId="{5C021474-CCB0-44D3-B833-F8DCF977C895}"/>
    <dgm:cxn modelId="{0DE2C75C-6B01-4328-9C09-10264610319B}" type="presParOf" srcId="{116410C0-8E1B-4E1E-9604-6FA0822F929A}" destId="{38DAF31E-5DE6-4A76-81B6-CC46AF905403}" srcOrd="0" destOrd="0" presId="urn:microsoft.com/office/officeart/2005/8/layout/list1"/>
    <dgm:cxn modelId="{3672ACAA-BB17-4EE3-B369-856A0E8811A0}" type="presParOf" srcId="{38DAF31E-5DE6-4A76-81B6-CC46AF905403}" destId="{1509CE81-B87C-4A00-BFFE-83A04DCE6089}" srcOrd="0" destOrd="0" presId="urn:microsoft.com/office/officeart/2005/8/layout/list1"/>
    <dgm:cxn modelId="{FCC56CA6-C6A2-46E8-B08A-2694CE5638A9}" type="presParOf" srcId="{38DAF31E-5DE6-4A76-81B6-CC46AF905403}" destId="{FFF1FB9C-54CA-41CE-A78E-E3DAF126F1BE}" srcOrd="1" destOrd="0" presId="urn:microsoft.com/office/officeart/2005/8/layout/list1"/>
    <dgm:cxn modelId="{4B81E3BD-A909-4E49-B245-79E667C21235}" type="presParOf" srcId="{116410C0-8E1B-4E1E-9604-6FA0822F929A}" destId="{D1BA9D12-9A00-4087-B503-DC66FE9882E3}" srcOrd="1" destOrd="0" presId="urn:microsoft.com/office/officeart/2005/8/layout/list1"/>
    <dgm:cxn modelId="{E23F1D78-814B-49D0-8F56-849C664A5CB8}" type="presParOf" srcId="{116410C0-8E1B-4E1E-9604-6FA0822F929A}" destId="{829FDFE3-2E58-44A1-BB13-8135AFBDE70D}" srcOrd="2" destOrd="0" presId="urn:microsoft.com/office/officeart/2005/8/layout/list1"/>
    <dgm:cxn modelId="{96152581-8E0D-4225-8F32-33DD8590BEF5}" type="presParOf" srcId="{116410C0-8E1B-4E1E-9604-6FA0822F929A}" destId="{6188374E-305D-4DBF-BA33-F687CB7BC8EB}" srcOrd="3" destOrd="0" presId="urn:microsoft.com/office/officeart/2005/8/layout/list1"/>
    <dgm:cxn modelId="{B12DE7B9-667A-41BB-8508-16A709142F11}" type="presParOf" srcId="{116410C0-8E1B-4E1E-9604-6FA0822F929A}" destId="{46B455DB-A859-49C9-AC6B-3418276448B5}" srcOrd="4" destOrd="0" presId="urn:microsoft.com/office/officeart/2005/8/layout/list1"/>
    <dgm:cxn modelId="{3290C5BF-1CE1-43D3-AACF-72F1E3F4CBCF}" type="presParOf" srcId="{46B455DB-A859-49C9-AC6B-3418276448B5}" destId="{F0DC6C92-F2BD-46E0-99CF-781D6A3B23E4}" srcOrd="0" destOrd="0" presId="urn:microsoft.com/office/officeart/2005/8/layout/list1"/>
    <dgm:cxn modelId="{927C685E-B485-45EE-B1BE-9D5516AB9113}" type="presParOf" srcId="{46B455DB-A859-49C9-AC6B-3418276448B5}" destId="{A9F718F6-F335-4515-8D51-3E4D8E2C5376}" srcOrd="1" destOrd="0" presId="urn:microsoft.com/office/officeart/2005/8/layout/list1"/>
    <dgm:cxn modelId="{742BBE12-50A6-48E8-953D-E88A3A4E415C}" type="presParOf" srcId="{116410C0-8E1B-4E1E-9604-6FA0822F929A}" destId="{35D39AEC-B4D4-4ABD-97F7-32CF8B12FB80}" srcOrd="5" destOrd="0" presId="urn:microsoft.com/office/officeart/2005/8/layout/list1"/>
    <dgm:cxn modelId="{1AF91D15-0A96-4C15-AF78-B92A5C12C68C}" type="presParOf" srcId="{116410C0-8E1B-4E1E-9604-6FA0822F929A}" destId="{12925305-143B-4BA6-BBEC-81CD694882BA}" srcOrd="6" destOrd="0" presId="urn:microsoft.com/office/officeart/2005/8/layout/list1"/>
    <dgm:cxn modelId="{CA4F7F27-ED6E-49EC-902F-5D4183442F43}" type="presParOf" srcId="{116410C0-8E1B-4E1E-9604-6FA0822F929A}" destId="{B837FE73-1368-4A0C-BC33-98F84D60306B}" srcOrd="7" destOrd="0" presId="urn:microsoft.com/office/officeart/2005/8/layout/list1"/>
    <dgm:cxn modelId="{4494A3A4-B872-4F7B-B424-6471A4C3F439}" type="presParOf" srcId="{116410C0-8E1B-4E1E-9604-6FA0822F929A}" destId="{161E35D3-978A-4479-825F-66EEEED19684}" srcOrd="8" destOrd="0" presId="urn:microsoft.com/office/officeart/2005/8/layout/list1"/>
    <dgm:cxn modelId="{21D7F02C-949C-4C16-9976-6F7495D94287}" type="presParOf" srcId="{161E35D3-978A-4479-825F-66EEEED19684}" destId="{A6FD8CFF-6AD5-46F5-BD47-5A3F5B43893C}" srcOrd="0" destOrd="0" presId="urn:microsoft.com/office/officeart/2005/8/layout/list1"/>
    <dgm:cxn modelId="{3BE682B3-6717-4678-9E87-933175C2F781}" type="presParOf" srcId="{161E35D3-978A-4479-825F-66EEEED19684}" destId="{541A0DCA-9126-4462-918C-8E1534C16667}" srcOrd="1" destOrd="0" presId="urn:microsoft.com/office/officeart/2005/8/layout/list1"/>
    <dgm:cxn modelId="{69CF98F2-56F5-4070-BD1A-3F194FA46774}" type="presParOf" srcId="{116410C0-8E1B-4E1E-9604-6FA0822F929A}" destId="{68A7B550-0DDF-4B9F-B70D-3E52EB2E3D99}" srcOrd="9" destOrd="0" presId="urn:microsoft.com/office/officeart/2005/8/layout/list1"/>
    <dgm:cxn modelId="{0F854E7A-7C43-4CF1-8FE9-2913912F4A27}" type="presParOf" srcId="{116410C0-8E1B-4E1E-9604-6FA0822F929A}" destId="{A43982F0-B09F-486D-B0D3-33321B2DB8F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27AC593-5103-4876-B358-C7573D6AD956}" type="doc">
      <dgm:prSet loTypeId="urn:microsoft.com/office/officeart/2005/8/layout/vList2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6C7C719A-CEA6-4F65-B9E9-E9D4ADE0D491}">
      <dgm:prSet custT="1"/>
      <dgm:spPr/>
      <dgm:t>
        <a:bodyPr/>
        <a:lstStyle/>
        <a:p>
          <a:pPr rtl="0"/>
          <a:r>
            <a:rPr lang="ru-RU" sz="2000" dirty="0"/>
            <a:t>Проект помог расширить знания детей о взаимосвязи природы и человека. Так, экологическая акция «Уход за окружающей средой» позволил сформировать правила осознанного и бережного поведения в природе. </a:t>
          </a:r>
          <a:endParaRPr lang="en-US" sz="2000" dirty="0"/>
        </a:p>
      </dgm:t>
    </dgm:pt>
    <dgm:pt modelId="{06DE276E-10E8-4EE9-95D9-389A4ADC105B}" type="parTrans" cxnId="{1EBC562F-A97E-42A6-9A10-C0B1D897D2C9}">
      <dgm:prSet/>
      <dgm:spPr/>
      <dgm:t>
        <a:bodyPr/>
        <a:lstStyle/>
        <a:p>
          <a:endParaRPr lang="ru-RU" sz="2000"/>
        </a:p>
      </dgm:t>
    </dgm:pt>
    <dgm:pt modelId="{5307559F-3AEB-47D0-B237-A5F6679754BC}" type="sibTrans" cxnId="{1EBC562F-A97E-42A6-9A10-C0B1D897D2C9}">
      <dgm:prSet/>
      <dgm:spPr/>
      <dgm:t>
        <a:bodyPr/>
        <a:lstStyle/>
        <a:p>
          <a:endParaRPr lang="ru-RU" sz="2000"/>
        </a:p>
      </dgm:t>
    </dgm:pt>
    <dgm:pt modelId="{65E4947C-5535-47AF-9C63-3F40BF74DF46}">
      <dgm:prSet custT="1"/>
      <dgm:spPr/>
      <dgm:t>
        <a:bodyPr/>
        <a:lstStyle/>
        <a:p>
          <a:pPr rtl="0"/>
          <a:r>
            <a:rPr lang="ru-RU" sz="2000" dirty="0"/>
            <a:t>На протяжении реализации проекта родители были активными участниками и помощниками для детей, вместе с детьми они рисовали, делали поделки.</a:t>
          </a:r>
          <a:endParaRPr lang="en-US" sz="2000" dirty="0"/>
        </a:p>
      </dgm:t>
    </dgm:pt>
    <dgm:pt modelId="{3A237EA4-3C51-4ADC-9789-19DF9900DEA7}" type="parTrans" cxnId="{00D9CB30-60F9-47ED-AF07-B828670B8BC4}">
      <dgm:prSet/>
      <dgm:spPr/>
      <dgm:t>
        <a:bodyPr/>
        <a:lstStyle/>
        <a:p>
          <a:endParaRPr lang="ru-RU" sz="2000"/>
        </a:p>
      </dgm:t>
    </dgm:pt>
    <dgm:pt modelId="{DADF05B8-B46E-4627-B3CD-B34E537DDAB9}" type="sibTrans" cxnId="{00D9CB30-60F9-47ED-AF07-B828670B8BC4}">
      <dgm:prSet/>
      <dgm:spPr/>
      <dgm:t>
        <a:bodyPr/>
        <a:lstStyle/>
        <a:p>
          <a:endParaRPr lang="ru-RU" sz="2000"/>
        </a:p>
      </dgm:t>
    </dgm:pt>
    <dgm:pt modelId="{A56B4995-115A-4819-9684-51E161DFE2FA}">
      <dgm:prSet custT="1"/>
      <dgm:spPr/>
      <dgm:t>
        <a:bodyPr/>
        <a:lstStyle/>
        <a:p>
          <a:pPr rtl="0"/>
          <a:r>
            <a:rPr lang="ru-RU" sz="2000" dirty="0"/>
            <a:t>Ребята с удовольствием давали вторую жизнь ненужным вещам. Выполняли творческие поделки и рисунки, используя втулки от туалетной бумаги, ватные палочки. На примере дидактической игры «Распредели мусор» показана важность работы по сортировке отходов. Все это способствовало развитию умения эффективного вторичного использования отходов и, в целом, развитию экологическую культуры детей.</a:t>
          </a:r>
          <a:endParaRPr lang="en-US" sz="2000" dirty="0"/>
        </a:p>
      </dgm:t>
    </dgm:pt>
    <dgm:pt modelId="{A501BF27-3211-46B5-80D1-F0972C8DCF7C}" type="parTrans" cxnId="{EBC9B6AD-C3A4-4CC2-BA01-C13F2436CB28}">
      <dgm:prSet/>
      <dgm:spPr/>
      <dgm:t>
        <a:bodyPr/>
        <a:lstStyle/>
        <a:p>
          <a:endParaRPr lang="ru-RU"/>
        </a:p>
      </dgm:t>
    </dgm:pt>
    <dgm:pt modelId="{3B265883-5958-4C26-B17F-48FA470B5023}" type="sibTrans" cxnId="{EBC9B6AD-C3A4-4CC2-BA01-C13F2436CB28}">
      <dgm:prSet/>
      <dgm:spPr/>
      <dgm:t>
        <a:bodyPr/>
        <a:lstStyle/>
        <a:p>
          <a:endParaRPr lang="ru-RU"/>
        </a:p>
      </dgm:t>
    </dgm:pt>
    <dgm:pt modelId="{1EBA9361-0980-4573-B729-B5AE3784D6E4}" type="pres">
      <dgm:prSet presAssocID="{B27AC593-5103-4876-B358-C7573D6AD956}" presName="linear" presStyleCnt="0">
        <dgm:presLayoutVars>
          <dgm:animLvl val="lvl"/>
          <dgm:resizeHandles val="exact"/>
        </dgm:presLayoutVars>
      </dgm:prSet>
      <dgm:spPr/>
    </dgm:pt>
    <dgm:pt modelId="{D04D1C6B-A2FD-492F-8D60-B4E02784F345}" type="pres">
      <dgm:prSet presAssocID="{6C7C719A-CEA6-4F65-B9E9-E9D4ADE0D491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A8965352-E94D-4606-B9CA-B44F6760E92D}" type="pres">
      <dgm:prSet presAssocID="{5307559F-3AEB-47D0-B237-A5F6679754BC}" presName="spacer" presStyleCnt="0"/>
      <dgm:spPr/>
    </dgm:pt>
    <dgm:pt modelId="{CDEC829A-EDD7-4EB1-B7D4-D4A87CE6F905}" type="pres">
      <dgm:prSet presAssocID="{A56B4995-115A-4819-9684-51E161DFE2FA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165E62B8-BAC7-45C5-BE71-CFC73252EEEB}" type="pres">
      <dgm:prSet presAssocID="{3B265883-5958-4C26-B17F-48FA470B5023}" presName="spacer" presStyleCnt="0"/>
      <dgm:spPr/>
    </dgm:pt>
    <dgm:pt modelId="{DAC875DF-C99A-44DC-9BD8-6EC694B70D5F}" type="pres">
      <dgm:prSet presAssocID="{65E4947C-5535-47AF-9C63-3F40BF74DF46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1EBC562F-A97E-42A6-9A10-C0B1D897D2C9}" srcId="{B27AC593-5103-4876-B358-C7573D6AD956}" destId="{6C7C719A-CEA6-4F65-B9E9-E9D4ADE0D491}" srcOrd="0" destOrd="0" parTransId="{06DE276E-10E8-4EE9-95D9-389A4ADC105B}" sibTransId="{5307559F-3AEB-47D0-B237-A5F6679754BC}"/>
    <dgm:cxn modelId="{00D9CB30-60F9-47ED-AF07-B828670B8BC4}" srcId="{B27AC593-5103-4876-B358-C7573D6AD956}" destId="{65E4947C-5535-47AF-9C63-3F40BF74DF46}" srcOrd="2" destOrd="0" parTransId="{3A237EA4-3C51-4ADC-9789-19DF9900DEA7}" sibTransId="{DADF05B8-B46E-4627-B3CD-B34E537DDAB9}"/>
    <dgm:cxn modelId="{56AD5B6E-B25A-49B6-ACE1-2172518F43E7}" type="presOf" srcId="{6C7C719A-CEA6-4F65-B9E9-E9D4ADE0D491}" destId="{D04D1C6B-A2FD-492F-8D60-B4E02784F345}" srcOrd="0" destOrd="0" presId="urn:microsoft.com/office/officeart/2005/8/layout/vList2"/>
    <dgm:cxn modelId="{8A358753-328F-4DF7-A818-35BCBCEE728C}" type="presOf" srcId="{65E4947C-5535-47AF-9C63-3F40BF74DF46}" destId="{DAC875DF-C99A-44DC-9BD8-6EC694B70D5F}" srcOrd="0" destOrd="0" presId="urn:microsoft.com/office/officeart/2005/8/layout/vList2"/>
    <dgm:cxn modelId="{963DC5A0-BE4F-4796-8C50-3A14E947280F}" type="presOf" srcId="{B27AC593-5103-4876-B358-C7573D6AD956}" destId="{1EBA9361-0980-4573-B729-B5AE3784D6E4}" srcOrd="0" destOrd="0" presId="urn:microsoft.com/office/officeart/2005/8/layout/vList2"/>
    <dgm:cxn modelId="{EBC9B6AD-C3A4-4CC2-BA01-C13F2436CB28}" srcId="{B27AC593-5103-4876-B358-C7573D6AD956}" destId="{A56B4995-115A-4819-9684-51E161DFE2FA}" srcOrd="1" destOrd="0" parTransId="{A501BF27-3211-46B5-80D1-F0972C8DCF7C}" sibTransId="{3B265883-5958-4C26-B17F-48FA470B5023}"/>
    <dgm:cxn modelId="{0F08F5E2-2804-4B5F-ABEC-AA926A5DB5E1}" type="presOf" srcId="{A56B4995-115A-4819-9684-51E161DFE2FA}" destId="{CDEC829A-EDD7-4EB1-B7D4-D4A87CE6F905}" srcOrd="0" destOrd="0" presId="urn:microsoft.com/office/officeart/2005/8/layout/vList2"/>
    <dgm:cxn modelId="{8B00C96D-5CCB-46F3-ADFA-317FF26EA9FE}" type="presParOf" srcId="{1EBA9361-0980-4573-B729-B5AE3784D6E4}" destId="{D04D1C6B-A2FD-492F-8D60-B4E02784F345}" srcOrd="0" destOrd="0" presId="urn:microsoft.com/office/officeart/2005/8/layout/vList2"/>
    <dgm:cxn modelId="{763629EA-C111-4501-A161-A32BC7CB5E8C}" type="presParOf" srcId="{1EBA9361-0980-4573-B729-B5AE3784D6E4}" destId="{A8965352-E94D-4606-B9CA-B44F6760E92D}" srcOrd="1" destOrd="0" presId="urn:microsoft.com/office/officeart/2005/8/layout/vList2"/>
    <dgm:cxn modelId="{CC412C83-2CD2-4877-B934-D5B1349918D6}" type="presParOf" srcId="{1EBA9361-0980-4573-B729-B5AE3784D6E4}" destId="{CDEC829A-EDD7-4EB1-B7D4-D4A87CE6F905}" srcOrd="2" destOrd="0" presId="urn:microsoft.com/office/officeart/2005/8/layout/vList2"/>
    <dgm:cxn modelId="{C9FD540D-3BFD-4FD9-B1F0-EF2CB0495F6B}" type="presParOf" srcId="{1EBA9361-0980-4573-B729-B5AE3784D6E4}" destId="{165E62B8-BAC7-45C5-BE71-CFC73252EEEB}" srcOrd="3" destOrd="0" presId="urn:microsoft.com/office/officeart/2005/8/layout/vList2"/>
    <dgm:cxn modelId="{278F3B83-693F-4122-A223-8E5FD197BE79}" type="presParOf" srcId="{1EBA9361-0980-4573-B729-B5AE3784D6E4}" destId="{DAC875DF-C99A-44DC-9BD8-6EC694B70D5F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9BCC2D-E67F-44EF-9944-E67089E56B0C}">
      <dsp:nvSpPr>
        <dsp:cNvPr id="0" name=""/>
        <dsp:cNvSpPr/>
      </dsp:nvSpPr>
      <dsp:spPr>
        <a:xfrm>
          <a:off x="5006" y="1770"/>
          <a:ext cx="1938300" cy="2238101"/>
        </a:xfrm>
        <a:prstGeom prst="roundRect">
          <a:avLst>
            <a:gd name="adj" fmla="val 10000"/>
          </a:avLst>
        </a:prstGeom>
        <a:solidFill>
          <a:schemeClr val="accent6">
            <a:shade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500" kern="1200" dirty="0"/>
            <a:t>Цель проекта </a:t>
          </a:r>
        </a:p>
      </dsp:txBody>
      <dsp:txXfrm>
        <a:off x="61777" y="58541"/>
        <a:ext cx="1824758" cy="2124559"/>
      </dsp:txXfrm>
    </dsp:sp>
    <dsp:sp modelId="{F82C1F7E-165F-4C0E-840F-878B59AFA94B}">
      <dsp:nvSpPr>
        <dsp:cNvPr id="0" name=""/>
        <dsp:cNvSpPr/>
      </dsp:nvSpPr>
      <dsp:spPr>
        <a:xfrm>
          <a:off x="5006" y="2578589"/>
          <a:ext cx="1938300" cy="3493867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Формирование основ экологической культуры дошкольников.</a:t>
          </a:r>
        </a:p>
      </dsp:txBody>
      <dsp:txXfrm>
        <a:off x="61777" y="2635360"/>
        <a:ext cx="1824758" cy="3380325"/>
      </dsp:txXfrm>
    </dsp:sp>
    <dsp:sp modelId="{3B0EA307-5F27-4D7D-8AEB-971AA566C123}">
      <dsp:nvSpPr>
        <dsp:cNvPr id="0" name=""/>
        <dsp:cNvSpPr/>
      </dsp:nvSpPr>
      <dsp:spPr>
        <a:xfrm>
          <a:off x="2268940" y="1770"/>
          <a:ext cx="8241652" cy="2229681"/>
        </a:xfrm>
        <a:prstGeom prst="roundRect">
          <a:avLst>
            <a:gd name="adj" fmla="val 10000"/>
          </a:avLst>
        </a:prstGeom>
        <a:solidFill>
          <a:schemeClr val="accent6">
            <a:shade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500" kern="1200" dirty="0"/>
            <a:t>Задачи:</a:t>
          </a:r>
        </a:p>
      </dsp:txBody>
      <dsp:txXfrm>
        <a:off x="2334245" y="67075"/>
        <a:ext cx="8111042" cy="2099071"/>
      </dsp:txXfrm>
    </dsp:sp>
    <dsp:sp modelId="{7C35439E-E00A-46F0-BEAA-6CCC00BEF332}">
      <dsp:nvSpPr>
        <dsp:cNvPr id="0" name=""/>
        <dsp:cNvSpPr/>
      </dsp:nvSpPr>
      <dsp:spPr>
        <a:xfrm>
          <a:off x="2268940" y="2570169"/>
          <a:ext cx="1938300" cy="3493867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Уточнить, обобщить и углубить знания детей по экологии через использование практических форм работы с детьми – выполнение творческих поделок, рисунков.</a:t>
          </a:r>
        </a:p>
      </dsp:txBody>
      <dsp:txXfrm>
        <a:off x="2325711" y="2626940"/>
        <a:ext cx="1824758" cy="3380325"/>
      </dsp:txXfrm>
    </dsp:sp>
    <dsp:sp modelId="{239D3747-1176-4249-B51D-A607331E065A}">
      <dsp:nvSpPr>
        <dsp:cNvPr id="0" name=""/>
        <dsp:cNvSpPr/>
      </dsp:nvSpPr>
      <dsp:spPr>
        <a:xfrm>
          <a:off x="4370058" y="2570169"/>
          <a:ext cx="1938300" cy="3493867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Формировать умения и навыки экологически грамотного и безопасного поведения для природы и для самого ребенка</a:t>
          </a:r>
        </a:p>
      </dsp:txBody>
      <dsp:txXfrm>
        <a:off x="4426829" y="2626940"/>
        <a:ext cx="1824758" cy="3380325"/>
      </dsp:txXfrm>
    </dsp:sp>
    <dsp:sp modelId="{8FA53AF7-9B5F-4027-BBEF-151CAEB4A659}">
      <dsp:nvSpPr>
        <dsp:cNvPr id="0" name=""/>
        <dsp:cNvSpPr/>
      </dsp:nvSpPr>
      <dsp:spPr>
        <a:xfrm>
          <a:off x="6471175" y="2570169"/>
          <a:ext cx="1938300" cy="3493867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Воспитывать эмоционально-положительное, ответственное и заботливое отношение к миру природы</a:t>
          </a:r>
        </a:p>
      </dsp:txBody>
      <dsp:txXfrm>
        <a:off x="6527946" y="2626940"/>
        <a:ext cx="1824758" cy="3380325"/>
      </dsp:txXfrm>
    </dsp:sp>
    <dsp:sp modelId="{F38B74AC-010F-4E1E-BF9F-32A5CE034FF1}">
      <dsp:nvSpPr>
        <dsp:cNvPr id="0" name=""/>
        <dsp:cNvSpPr/>
      </dsp:nvSpPr>
      <dsp:spPr>
        <a:xfrm>
          <a:off x="8572293" y="2570169"/>
          <a:ext cx="1938300" cy="3493867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Активизировать позицию родителей по экологическому воспитанию дошкольников.</a:t>
          </a:r>
        </a:p>
      </dsp:txBody>
      <dsp:txXfrm>
        <a:off x="8629064" y="2626940"/>
        <a:ext cx="1824758" cy="33803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F74730-B3EA-4402-9A9A-1E18ED3885EE}">
      <dsp:nvSpPr>
        <dsp:cNvPr id="0" name=""/>
        <dsp:cNvSpPr/>
      </dsp:nvSpPr>
      <dsp:spPr>
        <a:xfrm>
          <a:off x="0" y="555871"/>
          <a:ext cx="10515600" cy="11481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16127" tIns="562356" rIns="816127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700" kern="1200" dirty="0"/>
            <a:t>Краткосрочный (двухнедельный) </a:t>
          </a:r>
        </a:p>
      </dsp:txBody>
      <dsp:txXfrm>
        <a:off x="0" y="555871"/>
        <a:ext cx="10515600" cy="1148175"/>
      </dsp:txXfrm>
    </dsp:sp>
    <dsp:sp modelId="{451ED0F6-32FD-47B1-A98F-66674084EC69}">
      <dsp:nvSpPr>
        <dsp:cNvPr id="0" name=""/>
        <dsp:cNvSpPr/>
      </dsp:nvSpPr>
      <dsp:spPr>
        <a:xfrm>
          <a:off x="525780" y="157351"/>
          <a:ext cx="7360920" cy="79704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/>
            <a:t>Продолжительность</a:t>
          </a:r>
        </a:p>
      </dsp:txBody>
      <dsp:txXfrm>
        <a:off x="564688" y="196259"/>
        <a:ext cx="7283104" cy="719224"/>
      </dsp:txXfrm>
    </dsp:sp>
    <dsp:sp modelId="{820BC94B-DB34-4C3D-B9D1-236A20B34E62}">
      <dsp:nvSpPr>
        <dsp:cNvPr id="0" name=""/>
        <dsp:cNvSpPr/>
      </dsp:nvSpPr>
      <dsp:spPr>
        <a:xfrm>
          <a:off x="0" y="2248366"/>
          <a:ext cx="10515600" cy="15734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16127" tIns="562356" rIns="816127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700" kern="1200" dirty="0"/>
            <a:t>Познавательно-исследовательский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700" kern="1200" dirty="0"/>
            <a:t>Практико-ориентированный</a:t>
          </a:r>
        </a:p>
      </dsp:txBody>
      <dsp:txXfrm>
        <a:off x="0" y="2248366"/>
        <a:ext cx="10515600" cy="1573424"/>
      </dsp:txXfrm>
    </dsp:sp>
    <dsp:sp modelId="{4728259D-6591-4B6F-AAFA-BE639363BEDF}">
      <dsp:nvSpPr>
        <dsp:cNvPr id="0" name=""/>
        <dsp:cNvSpPr/>
      </dsp:nvSpPr>
      <dsp:spPr>
        <a:xfrm>
          <a:off x="525780" y="1849846"/>
          <a:ext cx="7360920" cy="79704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/>
            <a:t>Вид проекта</a:t>
          </a:r>
        </a:p>
      </dsp:txBody>
      <dsp:txXfrm>
        <a:off x="564688" y="1888754"/>
        <a:ext cx="7283104" cy="719224"/>
      </dsp:txXfrm>
    </dsp:sp>
    <dsp:sp modelId="{9A6CD313-F8B8-4206-857B-3DABDA2F44FA}">
      <dsp:nvSpPr>
        <dsp:cNvPr id="0" name=""/>
        <dsp:cNvSpPr/>
      </dsp:nvSpPr>
      <dsp:spPr>
        <a:xfrm>
          <a:off x="0" y="4366111"/>
          <a:ext cx="10515600" cy="11481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16127" tIns="562356" rIns="816127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700" kern="1200" dirty="0"/>
            <a:t>Дети старшего дошкольного возраста, родители, педагоги</a:t>
          </a:r>
        </a:p>
      </dsp:txBody>
      <dsp:txXfrm>
        <a:off x="0" y="4366111"/>
        <a:ext cx="10515600" cy="1148175"/>
      </dsp:txXfrm>
    </dsp:sp>
    <dsp:sp modelId="{F400F247-72BF-411E-84E1-8B65D778E28C}">
      <dsp:nvSpPr>
        <dsp:cNvPr id="0" name=""/>
        <dsp:cNvSpPr/>
      </dsp:nvSpPr>
      <dsp:spPr>
        <a:xfrm>
          <a:off x="525780" y="3967590"/>
          <a:ext cx="7360920" cy="79704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/>
            <a:t>Участники проекта</a:t>
          </a:r>
        </a:p>
      </dsp:txBody>
      <dsp:txXfrm>
        <a:off x="564688" y="4006498"/>
        <a:ext cx="7283104" cy="7192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9FDFE3-2E58-44A1-BB13-8135AFBDE70D}">
      <dsp:nvSpPr>
        <dsp:cNvPr id="0" name=""/>
        <dsp:cNvSpPr/>
      </dsp:nvSpPr>
      <dsp:spPr>
        <a:xfrm>
          <a:off x="0" y="356361"/>
          <a:ext cx="10831286" cy="166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0628" tIns="458216" rIns="84062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0" i="0" kern="1200" dirty="0"/>
            <a:t>анализ ситуации; определение основных целей: формирование экологического сознания, экологической культуры, добра и милосердия как базисных качеств личности.</a:t>
          </a:r>
          <a:endParaRPr lang="ru-RU" sz="2400" kern="1200" dirty="0"/>
        </a:p>
      </dsp:txBody>
      <dsp:txXfrm>
        <a:off x="0" y="356361"/>
        <a:ext cx="10831286" cy="1663200"/>
      </dsp:txXfrm>
    </dsp:sp>
    <dsp:sp modelId="{FFF1FB9C-54CA-41CE-A78E-E3DAF126F1BE}">
      <dsp:nvSpPr>
        <dsp:cNvPr id="0" name=""/>
        <dsp:cNvSpPr/>
      </dsp:nvSpPr>
      <dsp:spPr>
        <a:xfrm>
          <a:off x="541564" y="31641"/>
          <a:ext cx="7581900" cy="6494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6578" tIns="0" rIns="286578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1. Подготовительный</a:t>
          </a:r>
        </a:p>
      </dsp:txBody>
      <dsp:txXfrm>
        <a:off x="573267" y="63344"/>
        <a:ext cx="7518494" cy="586034"/>
      </dsp:txXfrm>
    </dsp:sp>
    <dsp:sp modelId="{12925305-143B-4BA6-BBEC-81CD694882BA}">
      <dsp:nvSpPr>
        <dsp:cNvPr id="0" name=""/>
        <dsp:cNvSpPr/>
      </dsp:nvSpPr>
      <dsp:spPr>
        <a:xfrm>
          <a:off x="0" y="2463081"/>
          <a:ext cx="10831286" cy="13166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0628" tIns="458216" rIns="84062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0" i="0" kern="1200" dirty="0"/>
            <a:t>формирование элементарных экологических знаний и представлений детей и родителей.</a:t>
          </a:r>
          <a:endParaRPr lang="ru-RU" sz="2400" kern="1200" dirty="0"/>
        </a:p>
      </dsp:txBody>
      <dsp:txXfrm>
        <a:off x="0" y="2463081"/>
        <a:ext cx="10831286" cy="1316699"/>
      </dsp:txXfrm>
    </dsp:sp>
    <dsp:sp modelId="{A9F718F6-F335-4515-8D51-3E4D8E2C5376}">
      <dsp:nvSpPr>
        <dsp:cNvPr id="0" name=""/>
        <dsp:cNvSpPr/>
      </dsp:nvSpPr>
      <dsp:spPr>
        <a:xfrm>
          <a:off x="541564" y="2138361"/>
          <a:ext cx="7581900" cy="649440"/>
        </a:xfrm>
        <a:prstGeom prst="round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6578" tIns="0" rIns="286578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2. Практический </a:t>
          </a:r>
        </a:p>
      </dsp:txBody>
      <dsp:txXfrm>
        <a:off x="573267" y="2170064"/>
        <a:ext cx="7518494" cy="586034"/>
      </dsp:txXfrm>
    </dsp:sp>
    <dsp:sp modelId="{A43982F0-B09F-486D-B0D3-33321B2DB8F9}">
      <dsp:nvSpPr>
        <dsp:cNvPr id="0" name=""/>
        <dsp:cNvSpPr/>
      </dsp:nvSpPr>
      <dsp:spPr>
        <a:xfrm>
          <a:off x="0" y="4223301"/>
          <a:ext cx="10831286" cy="970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0628" tIns="458216" rIns="84062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0" i="0" kern="1200" dirty="0"/>
            <a:t>подведение итогов работы над проектом.</a:t>
          </a:r>
          <a:endParaRPr lang="ru-RU" sz="2400" kern="1200" dirty="0"/>
        </a:p>
      </dsp:txBody>
      <dsp:txXfrm>
        <a:off x="0" y="4223301"/>
        <a:ext cx="10831286" cy="970200"/>
      </dsp:txXfrm>
    </dsp:sp>
    <dsp:sp modelId="{541A0DCA-9126-4462-918C-8E1534C16667}">
      <dsp:nvSpPr>
        <dsp:cNvPr id="0" name=""/>
        <dsp:cNvSpPr/>
      </dsp:nvSpPr>
      <dsp:spPr>
        <a:xfrm>
          <a:off x="541564" y="3898581"/>
          <a:ext cx="7581900" cy="649440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6578" tIns="0" rIns="286578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3. Заключительный</a:t>
          </a:r>
        </a:p>
      </dsp:txBody>
      <dsp:txXfrm>
        <a:off x="573267" y="3930284"/>
        <a:ext cx="7518494" cy="58603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4D1C6B-A2FD-492F-8D60-B4E02784F345}">
      <dsp:nvSpPr>
        <dsp:cNvPr id="0" name=""/>
        <dsp:cNvSpPr/>
      </dsp:nvSpPr>
      <dsp:spPr>
        <a:xfrm>
          <a:off x="0" y="940"/>
          <a:ext cx="10515600" cy="1671448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Проект помог расширить знания детей о взаимосвязи природы и человека. Так, экологическая акция «Уход за окружающей средой» позволил сформировать правила осознанного и бережного поведения в природе. </a:t>
          </a:r>
          <a:endParaRPr lang="en-US" sz="2000" kern="1200" dirty="0"/>
        </a:p>
      </dsp:txBody>
      <dsp:txXfrm>
        <a:off x="81593" y="82533"/>
        <a:ext cx="10352414" cy="1508262"/>
      </dsp:txXfrm>
    </dsp:sp>
    <dsp:sp modelId="{CDEC829A-EDD7-4EB1-B7D4-D4A87CE6F905}">
      <dsp:nvSpPr>
        <dsp:cNvPr id="0" name=""/>
        <dsp:cNvSpPr/>
      </dsp:nvSpPr>
      <dsp:spPr>
        <a:xfrm>
          <a:off x="0" y="1686396"/>
          <a:ext cx="10515600" cy="1671448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Ребята с удовольствием давали вторую жизнь ненужным вещам. Выполняли творческие поделки и рисунки, используя втулки от туалетной бумаги, ватные палочки. На примере дидактической игры «Распредели мусор» показана важность работы по сортировке отходов. Все это способствовало развитию умения эффективного вторичного использования отходов и, в целом, развитию экологическую культуры детей.</a:t>
          </a:r>
          <a:endParaRPr lang="en-US" sz="2000" kern="1200" dirty="0"/>
        </a:p>
      </dsp:txBody>
      <dsp:txXfrm>
        <a:off x="81593" y="1767989"/>
        <a:ext cx="10352414" cy="1508262"/>
      </dsp:txXfrm>
    </dsp:sp>
    <dsp:sp modelId="{DAC875DF-C99A-44DC-9BD8-6EC694B70D5F}">
      <dsp:nvSpPr>
        <dsp:cNvPr id="0" name=""/>
        <dsp:cNvSpPr/>
      </dsp:nvSpPr>
      <dsp:spPr>
        <a:xfrm>
          <a:off x="0" y="3371851"/>
          <a:ext cx="10515600" cy="1671448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На протяжении реализации проекта родители были активными участниками и помощниками для детей, вместе с детьми они рисовали, делали поделки.</a:t>
          </a:r>
          <a:endParaRPr lang="en-US" sz="2000" kern="1200" dirty="0"/>
        </a:p>
      </dsp:txBody>
      <dsp:txXfrm>
        <a:off x="81593" y="3453444"/>
        <a:ext cx="10352414" cy="15082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4D283-69A0-4F55-B5F2-CBD7A36D488D}" type="datetimeFigureOut">
              <a:rPr lang="en-US" smtClean="0"/>
              <a:t>11/13/2022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6D649-96C8-4B4D-9129-25B8D96D3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118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4D283-69A0-4F55-B5F2-CBD7A36D488D}" type="datetimeFigureOut">
              <a:rPr lang="en-US" smtClean="0"/>
              <a:t>11/13/2022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6D649-96C8-4B4D-9129-25B8D96D3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570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4D283-69A0-4F55-B5F2-CBD7A36D488D}" type="datetimeFigureOut">
              <a:rPr lang="en-US" smtClean="0"/>
              <a:t>11/13/2022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6D649-96C8-4B4D-9129-25B8D96D3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482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4D283-69A0-4F55-B5F2-CBD7A36D488D}" type="datetimeFigureOut">
              <a:rPr lang="en-US" smtClean="0"/>
              <a:t>11/13/2022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6D649-96C8-4B4D-9129-25B8D96D3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853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4D283-69A0-4F55-B5F2-CBD7A36D488D}" type="datetimeFigureOut">
              <a:rPr lang="en-US" smtClean="0"/>
              <a:t>11/13/2022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6D649-96C8-4B4D-9129-25B8D96D3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240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4D283-69A0-4F55-B5F2-CBD7A36D488D}" type="datetimeFigureOut">
              <a:rPr lang="en-US" smtClean="0"/>
              <a:t>11/13/2022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6D649-96C8-4B4D-9129-25B8D96D3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499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4D283-69A0-4F55-B5F2-CBD7A36D488D}" type="datetimeFigureOut">
              <a:rPr lang="en-US" smtClean="0"/>
              <a:t>11/13/2022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6D649-96C8-4B4D-9129-25B8D96D3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772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4D283-69A0-4F55-B5F2-CBD7A36D488D}" type="datetimeFigureOut">
              <a:rPr lang="en-US" smtClean="0"/>
              <a:t>11/13/2022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6D649-96C8-4B4D-9129-25B8D96D3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454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4D283-69A0-4F55-B5F2-CBD7A36D488D}" type="datetimeFigureOut">
              <a:rPr lang="en-US" smtClean="0"/>
              <a:t>11/13/2022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6D649-96C8-4B4D-9129-25B8D96D3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396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4D283-69A0-4F55-B5F2-CBD7A36D488D}" type="datetimeFigureOut">
              <a:rPr lang="en-US" smtClean="0"/>
              <a:t>11/13/2022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6D649-96C8-4B4D-9129-25B8D96D3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98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4D283-69A0-4F55-B5F2-CBD7A36D488D}" type="datetimeFigureOut">
              <a:rPr lang="en-US" smtClean="0"/>
              <a:t>11/13/2022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6D649-96C8-4B4D-9129-25B8D96D3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725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4D283-69A0-4F55-B5F2-CBD7A36D488D}" type="datetimeFigureOut">
              <a:rPr lang="en-US" smtClean="0"/>
              <a:t>11/13/2022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6D649-96C8-4B4D-9129-25B8D96D3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293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Команда Защитники Земли Григорьевской школы Соль-Илецкого района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079"/>
            <a:ext cx="12192000" cy="6827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Кира-скрап - клипарт и рамки на прозрачном фоне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0636" y="3084618"/>
            <a:ext cx="3199896" cy="3162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603626"/>
            <a:ext cx="9144000" cy="2387600"/>
          </a:xfrm>
          <a:solidFill>
            <a:schemeClr val="accent6">
              <a:alpha val="20000"/>
            </a:schemeClr>
          </a:solidFill>
        </p:spPr>
        <p:txBody>
          <a:bodyPr anchor="b">
            <a:noAutofit/>
            <a:scene3d>
              <a:camera prst="perspectiveRight"/>
              <a:lightRig rig="threePt" dir="t"/>
            </a:scene3d>
          </a:bodyPr>
          <a:lstStyle/>
          <a:p>
            <a:r>
              <a:rPr lang="ru-RU" sz="4000" dirty="0">
                <a:ln w="0">
                  <a:solidFill>
                    <a:schemeClr val="accent6">
                      <a:lumMod val="50000"/>
                    </a:schemeClr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Проект по экологии </a:t>
            </a:r>
            <a:br>
              <a:rPr lang="ru-RU" sz="4000" dirty="0">
                <a:ln w="0">
                  <a:solidFill>
                    <a:schemeClr val="accent6">
                      <a:lumMod val="50000"/>
                    </a:schemeClr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4000" dirty="0">
                <a:ln w="0">
                  <a:solidFill>
                    <a:schemeClr val="accent6">
                      <a:lumMod val="50000"/>
                    </a:schemeClr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 тему:</a:t>
            </a:r>
            <a:br>
              <a:rPr lang="ru-RU" sz="4000" dirty="0">
                <a:ln w="0">
                  <a:solidFill>
                    <a:schemeClr val="accent6">
                      <a:lumMod val="50000"/>
                    </a:schemeClr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4000" dirty="0">
                <a:ln w="0">
                  <a:solidFill>
                    <a:schemeClr val="accent6">
                      <a:lumMod val="50000"/>
                    </a:schemeClr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«Планета Земля – наш общий дом»</a:t>
            </a:r>
            <a:br>
              <a:rPr lang="ru-RU" sz="4000" dirty="0">
                <a:ln w="0">
                  <a:solidFill>
                    <a:schemeClr val="accent6">
                      <a:lumMod val="50000"/>
                    </a:schemeClr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sz="4000" dirty="0">
              <a:ln w="0">
                <a:solidFill>
                  <a:schemeClr val="accent6">
                    <a:lumMod val="50000"/>
                  </a:schemeClr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28610" y="4353720"/>
            <a:ext cx="5863389" cy="1241131"/>
          </a:xfrm>
          <a:solidFill>
            <a:schemeClr val="accent6">
              <a:alpha val="20000"/>
            </a:schemeClr>
          </a:solidFill>
        </p:spPr>
        <p:txBody>
          <a:bodyPr>
            <a:normAutofit fontScale="92500" lnSpcReduction="20000"/>
          </a:bodyPr>
          <a:lstStyle/>
          <a:p>
            <a:pPr algn="r"/>
            <a:r>
              <a:rPr lang="ru-RU" sz="2800" dirty="0"/>
              <a:t>Подготовила: </a:t>
            </a:r>
          </a:p>
          <a:p>
            <a:pPr algn="r"/>
            <a:r>
              <a:rPr lang="ru-RU" sz="2800" dirty="0"/>
              <a:t>воспитатель </a:t>
            </a:r>
          </a:p>
          <a:p>
            <a:pPr algn="r"/>
            <a:r>
              <a:rPr lang="ru-RU" sz="2800" dirty="0"/>
              <a:t>Ивашкина Елизавета Александровна</a:t>
            </a:r>
          </a:p>
          <a:p>
            <a:pPr algn="r"/>
            <a:endParaRPr lang="en-US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12468" y="6246694"/>
            <a:ext cx="4967065" cy="523220"/>
          </a:xfrm>
          <a:prstGeom prst="rect">
            <a:avLst/>
          </a:prstGeom>
          <a:solidFill>
            <a:schemeClr val="accent6">
              <a:lumMod val="50000"/>
              <a:alpha val="2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ru-RU" sz="2800" dirty="0"/>
              <a:t>Пос. Покровский Городок, 2021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84947" y="452883"/>
            <a:ext cx="8422106" cy="954107"/>
          </a:xfrm>
          <a:prstGeom prst="rect">
            <a:avLst/>
          </a:prstGeom>
          <a:solidFill>
            <a:schemeClr val="accent6">
              <a:alpha val="2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Муниципальное бюджетное дошкольное образовательное учреждение детский сад №43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70829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aDO&quot; LLC - Production of natural fruit and berry fillings and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"/>
            <a:ext cx="12192000" cy="6858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90246"/>
          </a:xfrm>
        </p:spPr>
        <p:txBody>
          <a:bodyPr anchor="t">
            <a:noAutofit/>
          </a:bodyPr>
          <a:lstStyle/>
          <a:p>
            <a:pPr algn="ctr"/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2. Практический этап: </a:t>
            </a:r>
            <a:b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Художественно-эстетическое развитие </a:t>
            </a:r>
            <a:b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(лепка глобуса): «Планета Земля – наш общий дом»</a:t>
            </a:r>
            <a:b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endParaRPr lang="en-US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4460" y="2434921"/>
            <a:ext cx="2899912" cy="38665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2001" y="1607588"/>
            <a:ext cx="2838740" cy="46938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7346" y="3569976"/>
            <a:ext cx="2236016" cy="18734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78066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aDO&quot; LLC - Production of natural fruit and berry fillings and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"/>
            <a:ext cx="12192000" cy="6858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838200" y="365125"/>
            <a:ext cx="10515600" cy="1030538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2. Практический этап: </a:t>
            </a:r>
            <a:b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Экологическая акция «Уход за окружающей природой»</a:t>
            </a:r>
            <a:b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endParaRPr lang="en-US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136" y="1641035"/>
            <a:ext cx="3520082" cy="47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5432" y="1665872"/>
            <a:ext cx="3557337" cy="47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7902" y="1641035"/>
            <a:ext cx="3546845" cy="47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215125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aDO&quot; LLC - Production of natural fruit and berry fillings and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"/>
            <a:ext cx="12192000" cy="6858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Результаты проекта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351952"/>
              </p:ext>
            </p:extLst>
          </p:nvPr>
        </p:nvGraphicFramePr>
        <p:xfrm>
          <a:off x="838200" y="1690688"/>
          <a:ext cx="10515600" cy="50442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08074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NaDO&quot; LLC - Production of natural fruit and berry fillings and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"/>
            <a:ext cx="12192000" cy="6858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Актуальность  </a:t>
            </a:r>
            <a:endParaRPr lang="en-US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458686"/>
            <a:ext cx="10515600" cy="471827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/>
              <a:t>С каждым годом проблема загрязнения окружающей среды становится все актуальнее. Мусор – проблема, с которой ежедневно сталкивается каждый из нас на улице, в общественном транспорте, лесу, на реке. </a:t>
            </a:r>
          </a:p>
          <a:p>
            <a:pPr marL="0" indent="0" algn="just">
              <a:buNone/>
            </a:pPr>
            <a:r>
              <a:rPr lang="ru-RU" sz="2400" dirty="0"/>
              <a:t>Дошкольный возраст - самоценный этап в развитии экологической культуры личности. </a:t>
            </a:r>
          </a:p>
          <a:p>
            <a:pPr marL="0" indent="0" algn="just">
              <a:buNone/>
            </a:pPr>
            <a:r>
              <a:rPr lang="ru-RU" sz="2400" dirty="0"/>
              <a:t>В этом возрасте ребёнок начинает выделять себя из окружающей среды, развивается эмоционально-ценностное отношение к окружающему, формируются основы нравственно-экологических позиций личности. Сотрудничество педагогов с семьями детей по экологическому воспитанию, совместно организованные мероприятия помогают обеспечить единство и непрерывность педагогического процесса, внести в этот процесс необходимую ребенку особую положительную эмоциональную окраску.</a:t>
            </a:r>
          </a:p>
        </p:txBody>
      </p:sp>
    </p:spTree>
    <p:extLst>
      <p:ext uri="{BB962C8B-B14F-4D97-AF65-F5344CB8AC3E}">
        <p14:creationId xmlns:p14="http://schemas.microsoft.com/office/powerpoint/2010/main" val="1389804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NaDO&quot; LLC - Production of natural fruit and berry fillings and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"/>
            <a:ext cx="12192000" cy="6858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3481880"/>
              </p:ext>
            </p:extLst>
          </p:nvPr>
        </p:nvGraphicFramePr>
        <p:xfrm>
          <a:off x="838200" y="478972"/>
          <a:ext cx="10515600" cy="60742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71720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NaDO&quot; LLC - Production of natural fruit and berry fillings and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"/>
            <a:ext cx="12192000" cy="6858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5191826"/>
              </p:ext>
            </p:extLst>
          </p:nvPr>
        </p:nvGraphicFramePr>
        <p:xfrm>
          <a:off x="838200" y="505326"/>
          <a:ext cx="10515600" cy="5671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93969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aDO&quot; LLC - Production of natural fruit and berry fillings and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"/>
            <a:ext cx="12192000" cy="6858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Этапы реализации проекта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5086669"/>
              </p:ext>
            </p:extLst>
          </p:nvPr>
        </p:nvGraphicFramePr>
        <p:xfrm>
          <a:off x="838200" y="1393370"/>
          <a:ext cx="10831286" cy="5225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58416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aDO&quot; LLC - Production of natural fruit and berry fillings and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"/>
            <a:ext cx="12192000" cy="6858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09228"/>
            <a:ext cx="10515600" cy="1325563"/>
          </a:xfrm>
        </p:spPr>
        <p:txBody>
          <a:bodyPr anchor="t">
            <a:noAutofit/>
          </a:bodyPr>
          <a:lstStyle/>
          <a:p>
            <a:pPr algn="ctr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1. Подготовительный этап: </a:t>
            </a:r>
            <a:b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подготовка презентации для ознакомления с темой проекта и двух интерактивных игр для детей </a:t>
            </a:r>
            <a:b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endParaRPr lang="en-US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25" y="4245573"/>
            <a:ext cx="4156216" cy="23546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4862" y="4096094"/>
            <a:ext cx="4405397" cy="25041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0" y="3643685"/>
            <a:ext cx="2926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Игра «Собери </a:t>
            </a:r>
            <a:r>
              <a:rPr lang="ru-RU" sz="2400" b="1" dirty="0" err="1"/>
              <a:t>пазл</a:t>
            </a:r>
            <a:r>
              <a:rPr lang="ru-RU" sz="2400" b="1" dirty="0"/>
              <a:t>»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984501" y="3397679"/>
            <a:ext cx="32074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Игра «Распредели мусор»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780930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aDO&quot; LLC - Production of natural fruit and berry fillings and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"/>
            <a:ext cx="12192000" cy="6858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36857"/>
          </a:xfrm>
        </p:spPr>
        <p:txBody>
          <a:bodyPr anchor="t">
            <a:noAutofit/>
          </a:bodyPr>
          <a:lstStyle/>
          <a:p>
            <a:pPr algn="ctr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2. Практический этап: </a:t>
            </a:r>
            <a:b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Художественно-эстетическое развитие </a:t>
            </a:r>
            <a:b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(рисование) с вторичным использованием бытовых отходов</a:t>
            </a:r>
            <a:b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endParaRPr lang="en-US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61971" y="3255686"/>
            <a:ext cx="4789714" cy="32371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3777343" y="2116593"/>
            <a:ext cx="4637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/>
              <a:t>Рисование с использованием ватных палочек</a:t>
            </a:r>
            <a:endParaRPr 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2602100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aDO&quot; LLC - Production of natural fruit and berry fillings and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"/>
            <a:ext cx="12192000" cy="6858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3028" y="2882608"/>
            <a:ext cx="2769457" cy="3553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458686" y="2045568"/>
            <a:ext cx="4637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/>
              <a:t>Аппликация с использованием скорлупы фисташек</a:t>
            </a:r>
            <a:endParaRPr lang="en-US" sz="2400" b="1" i="1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36857"/>
          </a:xfrm>
        </p:spPr>
        <p:txBody>
          <a:bodyPr anchor="t">
            <a:noAutofit/>
          </a:bodyPr>
          <a:lstStyle/>
          <a:p>
            <a:pPr algn="ctr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2. Практический этап: </a:t>
            </a:r>
            <a:b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Художественно-эстетическое развитие </a:t>
            </a:r>
            <a:b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(рисование, аппликация) с вторичным использованием бытовых отходов</a:t>
            </a:r>
            <a:b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endParaRPr lang="en-US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5513" y="2882608"/>
            <a:ext cx="2769457" cy="35747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9794" y="2878613"/>
            <a:ext cx="2710697" cy="3614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6716486" y="1978659"/>
            <a:ext cx="4637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/>
              <a:t>Рисование с использованием ватных палочек</a:t>
            </a:r>
            <a:endParaRPr 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9519673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aDO&quot; LLC - Production of natural fruit and berry fillings and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"/>
            <a:ext cx="12192000" cy="6858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77586" y="1686482"/>
            <a:ext cx="4637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/>
              <a:t>Рисование с использованием втулки от туалетной бумаги</a:t>
            </a:r>
            <a:endParaRPr lang="en-US" sz="2400" b="1" i="1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90246"/>
          </a:xfrm>
        </p:spPr>
        <p:txBody>
          <a:bodyPr anchor="t">
            <a:noAutofit/>
          </a:bodyPr>
          <a:lstStyle/>
          <a:p>
            <a:pPr algn="ctr"/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2. Практический этап: </a:t>
            </a:r>
            <a:b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Художественно-эстетическое развитие </a:t>
            </a:r>
            <a:b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(рисование, аппликация) с вторичным использованием бытовых отходов</a:t>
            </a:r>
            <a:b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endParaRPr lang="en-US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34793" y="1696564"/>
            <a:ext cx="4637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/>
              <a:t>Рисование с использованием ватных палочек</a:t>
            </a:r>
            <a:endParaRPr lang="en-US" sz="2400" b="1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9350" y="2543371"/>
            <a:ext cx="2688200" cy="40567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11728" y="2543371"/>
            <a:ext cx="2569029" cy="41148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786503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538</Words>
  <Application>Microsoft Office PowerPoint</Application>
  <PresentationFormat>Широкоэкранный</PresentationFormat>
  <Paragraphs>48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Проект по экологии  на тему: «Планета Земля – наш общий дом» </vt:lpstr>
      <vt:lpstr>Актуальность  </vt:lpstr>
      <vt:lpstr>Презентация PowerPoint</vt:lpstr>
      <vt:lpstr>Презентация PowerPoint</vt:lpstr>
      <vt:lpstr>Этапы реализации проекта</vt:lpstr>
      <vt:lpstr>1. Подготовительный этап:  подготовка презентации для ознакомления с темой проекта и двух интерактивных игр для детей  </vt:lpstr>
      <vt:lpstr>2. Практический этап:  Художественно-эстетическое развитие  (рисование) с вторичным использованием бытовых отходов </vt:lpstr>
      <vt:lpstr>2. Практический этап:  Художественно-эстетическое развитие  (рисование, аппликация) с вторичным использованием бытовых отходов </vt:lpstr>
      <vt:lpstr>2. Практический этап:  Художественно-эстетическое развитие  (рисование, аппликация) с вторичным использованием бытовых отходов </vt:lpstr>
      <vt:lpstr>2. Практический этап:  Художественно-эстетическое развитие  (лепка глобуса): «Планета Земля – наш общий дом» </vt:lpstr>
      <vt:lpstr>Презентация PowerPoint</vt:lpstr>
      <vt:lpstr>Результаты проекта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 «Знакомство с нетрадиционными техниками рисования в средней группе»</dc:title>
  <dc:creator>елизавета ивашкина</dc:creator>
  <cp:lastModifiedBy>liza iwaschkina</cp:lastModifiedBy>
  <cp:revision>23</cp:revision>
  <dcterms:created xsi:type="dcterms:W3CDTF">2020-05-19T11:49:16Z</dcterms:created>
  <dcterms:modified xsi:type="dcterms:W3CDTF">2022-11-13T11:23:06Z</dcterms:modified>
</cp:coreProperties>
</file>