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2" r:id="rId3"/>
    <p:sldId id="270" r:id="rId4"/>
    <p:sldId id="271" r:id="rId5"/>
    <p:sldId id="260" r:id="rId6"/>
    <p:sldId id="273" r:id="rId7"/>
    <p:sldId id="274" r:id="rId8"/>
    <p:sldId id="275" r:id="rId9"/>
    <p:sldId id="276" r:id="rId10"/>
    <p:sldId id="262" r:id="rId11"/>
    <p:sldId id="264" r:id="rId12"/>
    <p:sldId id="278" r:id="rId13"/>
    <p:sldId id="277" r:id="rId14"/>
    <p:sldId id="266" r:id="rId15"/>
    <p:sldId id="279" r:id="rId16"/>
    <p:sldId id="280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3" autoAdjust="0"/>
    <p:restoredTop sz="94638" autoAdjust="0"/>
  </p:normalViewPr>
  <p:slideViewPr>
    <p:cSldViewPr>
      <p:cViewPr varScale="1">
        <p:scale>
          <a:sx n="109" d="100"/>
          <a:sy n="109" d="100"/>
        </p:scale>
        <p:origin x="-4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CEC27E4-6748-4CAE-8C78-0FE46C2F22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1980AE0-9812-401A-B6C2-284E2DB12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C27E4-6748-4CAE-8C78-0FE46C2F22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0AE0-9812-401A-B6C2-284E2DB12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C27E4-6748-4CAE-8C78-0FE46C2F22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0AE0-9812-401A-B6C2-284E2DB12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CEC27E4-6748-4CAE-8C78-0FE46C2F22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1980AE0-9812-401A-B6C2-284E2DB121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CEC27E4-6748-4CAE-8C78-0FE46C2F22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1980AE0-9812-401A-B6C2-284E2DB12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C27E4-6748-4CAE-8C78-0FE46C2F22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0AE0-9812-401A-B6C2-284E2DB121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C27E4-6748-4CAE-8C78-0FE46C2F22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0AE0-9812-401A-B6C2-284E2DB121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CEC27E4-6748-4CAE-8C78-0FE46C2F22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1980AE0-9812-401A-B6C2-284E2DB121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C27E4-6748-4CAE-8C78-0FE46C2F22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80AE0-9812-401A-B6C2-284E2DB12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CEC27E4-6748-4CAE-8C78-0FE46C2F22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1980AE0-9812-401A-B6C2-284E2DB121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CEC27E4-6748-4CAE-8C78-0FE46C2F22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1980AE0-9812-401A-B6C2-284E2DB121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CEC27E4-6748-4CAE-8C78-0FE46C2F22CD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1980AE0-9812-401A-B6C2-284E2DB12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Семейные традиции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 ученицы 4 класса</a:t>
            </a:r>
          </a:p>
          <a:p>
            <a:r>
              <a:rPr lang="ru-RU" b="1" dirty="0" err="1" smtClean="0"/>
              <a:t>Прошкиной</a:t>
            </a:r>
            <a:r>
              <a:rPr lang="ru-RU" b="1" dirty="0" smtClean="0"/>
              <a:t> Елизаветы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Традиция</a:t>
            </a:r>
            <a:br>
              <a:rPr lang="ru-RU" sz="2700" dirty="0" smtClean="0"/>
            </a:br>
            <a:r>
              <a:rPr lang="ru-RU" sz="2700" dirty="0" smtClean="0"/>
              <a:t> Заботится о старших пожилых родственниках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	Мои бабушки и дедушка прожили долгую жизнь, много работают, отдают своим детям много теплоты, теперь пришла наша очередь позаботиться о них.</a:t>
            </a:r>
          </a:p>
          <a:p>
            <a:pPr>
              <a:buNone/>
            </a:pPr>
            <a:r>
              <a:rPr lang="ru-RU" sz="2000" dirty="0" smtClean="0"/>
              <a:t>						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					</a:t>
            </a:r>
          </a:p>
          <a:p>
            <a:pPr>
              <a:buNone/>
            </a:pPr>
            <a:r>
              <a:rPr lang="ru-RU" sz="2000" dirty="0" smtClean="0"/>
              <a:t>						</a:t>
            </a:r>
            <a:endParaRPr lang="ru-RU" sz="2000" dirty="0"/>
          </a:p>
        </p:txBody>
      </p:sp>
      <p:pic>
        <p:nvPicPr>
          <p:cNvPr id="5" name="Рисунок 4" descr="C:\Users\Doom\Desktop\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857496"/>
            <a:ext cx="29289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Doom\Desktop\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2857496"/>
            <a:ext cx="270726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oom\Desktop\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30" y="3429000"/>
            <a:ext cx="1823014" cy="217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Традиция </a:t>
            </a:r>
            <a:br>
              <a:rPr lang="ru-RU" sz="2800" dirty="0" smtClean="0"/>
            </a:br>
            <a:r>
              <a:rPr lang="ru-RU" sz="2800" dirty="0" smtClean="0"/>
              <a:t> отмечать вместе праздники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Весело и приятно отмечать праздники в кругу своей семьи! </a:t>
            </a:r>
            <a:endParaRPr lang="ru-RU" dirty="0"/>
          </a:p>
        </p:txBody>
      </p:sp>
      <p:pic>
        <p:nvPicPr>
          <p:cNvPr id="1026" name="Picture 2" descr="C:\Users\Юрий\AppData\Local\Microsoft\Windows\INetCache\IE\S82RQJ6I\balloons-304925_640[1]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5429264"/>
            <a:ext cx="1101462" cy="1802904"/>
          </a:xfrm>
          <a:prstGeom prst="rect">
            <a:avLst/>
          </a:prstGeom>
          <a:noFill/>
        </p:spPr>
      </p:pic>
      <p:pic>
        <p:nvPicPr>
          <p:cNvPr id="1029" name="Picture 5" descr="C:\Users\Юрий\AppData\Local\Microsoft\Windows\INetCache\IE\QJDU013P\balloon-308755_640[1]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44" y="5129808"/>
            <a:ext cx="864096" cy="1728192"/>
          </a:xfrm>
          <a:prstGeom prst="rect">
            <a:avLst/>
          </a:prstGeom>
          <a:noFill/>
        </p:spPr>
      </p:pic>
      <p:pic>
        <p:nvPicPr>
          <p:cNvPr id="1030" name="Picture 6" descr="C:\Users\Юрий\AppData\Local\Microsoft\Windows\INetCache\IE\QJDU013P\balloon-308755_640[1]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52320" y="2852936"/>
            <a:ext cx="1019944" cy="2039888"/>
          </a:xfrm>
          <a:prstGeom prst="rect">
            <a:avLst/>
          </a:prstGeom>
          <a:noFill/>
        </p:spPr>
      </p:pic>
      <p:pic>
        <p:nvPicPr>
          <p:cNvPr id="11" name="Рисунок 10" descr="C:\Users\Doom\Desktop\IMG-20221018-WA001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2500306"/>
            <a:ext cx="1775949" cy="24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Doom\Desktop\IMG-20221018-WA0020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71802" y="2643182"/>
            <a:ext cx="2610542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Doom\Desktop\IMG-20221018-WA0022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72198" y="2714620"/>
            <a:ext cx="1335836" cy="2814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Моя любимая традиция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Каждый год 31 декабря вечером мы собираемся всей семьей и празднуем Новый год. Это мой самый любимый праздник и наша семейная традиция. </a:t>
            </a:r>
          </a:p>
          <a:p>
            <a:pPr>
              <a:buNone/>
            </a:pPr>
            <a:r>
              <a:rPr lang="ru-RU" dirty="0" smtClean="0"/>
              <a:t>      Я люблю Новый год, потому что вся семья готовится к празднику. Мама готовит праздничный стол, я всегда ей помогаю. </a:t>
            </a:r>
          </a:p>
          <a:p>
            <a:pPr>
              <a:buNone/>
            </a:pPr>
            <a:r>
              <a:rPr lang="ru-RU" dirty="0" smtClean="0"/>
              <a:t>      Мы украшаем елку и делаем друг другу подарки. </a:t>
            </a:r>
          </a:p>
          <a:p>
            <a:pPr>
              <a:buNone/>
            </a:pPr>
            <a:r>
              <a:rPr lang="ru-RU" dirty="0" smtClean="0"/>
              <a:t>   Мне разрешают долго не ложиться спать. Мы устраиваем много игр и развлечений, а еще мы всей семьей загадываем желания. </a:t>
            </a:r>
          </a:p>
          <a:p>
            <a:pPr>
              <a:buNone/>
            </a:pPr>
            <a:r>
              <a:rPr lang="ru-RU" dirty="0" smtClean="0"/>
              <a:t>      Празднование Нового года дарит нам много радости и объединяет всю семью.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Традиция </a:t>
            </a:r>
            <a:br>
              <a:rPr lang="ru-RU" sz="2400" dirty="0" smtClean="0"/>
            </a:br>
            <a:r>
              <a:rPr lang="ru-RU" sz="2400" dirty="0" smtClean="0"/>
              <a:t>любить и сохранять природу, </a:t>
            </a:r>
            <a:br>
              <a:rPr lang="ru-RU" sz="2400" dirty="0" smtClean="0"/>
            </a:br>
            <a:r>
              <a:rPr lang="ru-RU" sz="2400" dirty="0" smtClean="0"/>
              <a:t>заботиться о животных </a:t>
            </a:r>
            <a:endParaRPr lang="ru-RU" sz="2400" dirty="0"/>
          </a:p>
        </p:txBody>
      </p:sp>
      <p:pic>
        <p:nvPicPr>
          <p:cNvPr id="4" name="Содержимое 3" descr="C:\Users\Doom\Desktop\IMG-20221018-WA0024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642918"/>
            <a:ext cx="1785950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oom\Desktop\IMG-20221018-WA003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1571612"/>
            <a:ext cx="1679674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Doom\Desktop\IMG-20221018-WA002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5984" y="3786190"/>
            <a:ext cx="1724025" cy="269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разное\1622116252615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2264" y="3786190"/>
            <a:ext cx="1793082" cy="262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разное\1638110299203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29124" y="3857628"/>
            <a:ext cx="1690688" cy="251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разное\1638110150895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7158" y="3786190"/>
            <a:ext cx="1757362" cy="276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i.mycdn.me/i?r=AyH4iRPQ2q0otWIFepML2LxRmBcrmU94kFjoDA4o2D5_D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00562" y="1571612"/>
            <a:ext cx="157163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i.mycdn.me/i?r=AyH4iRPQ2q0otWIFepML2LxRpdVtwpChrMMFiYu-N188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572264" y="642918"/>
            <a:ext cx="1999363" cy="2784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800" dirty="0" smtClean="0"/>
              <a:t>Традиция </a:t>
            </a:r>
            <a:br>
              <a:rPr lang="ru-RU" sz="2800" dirty="0" smtClean="0"/>
            </a:br>
            <a:r>
              <a:rPr lang="ru-RU" sz="3100" dirty="0" smtClean="0"/>
              <a:t>Трудиться и исполнять семейные обязанности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1014" cy="48291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У каждого в нашей семье есть свои обязанности. </a:t>
            </a:r>
          </a:p>
          <a:p>
            <a:pPr>
              <a:buNone/>
            </a:pPr>
            <a:r>
              <a:rPr lang="ru-RU" dirty="0" smtClean="0"/>
              <a:t>				</a:t>
            </a:r>
            <a:r>
              <a:rPr lang="ru-RU" sz="2000" dirty="0" smtClean="0"/>
              <a:t>Трудиться мы тоже </a:t>
            </a:r>
          </a:p>
          <a:p>
            <a:pPr>
              <a:buNone/>
            </a:pPr>
            <a:r>
              <a:rPr lang="ru-RU" sz="2000" dirty="0" smtClean="0"/>
              <a:t>				любим вместе!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С папой посадили</a:t>
            </a:r>
          </a:p>
          <a:p>
            <a:pPr>
              <a:buNone/>
            </a:pPr>
            <a:r>
              <a:rPr lang="ru-RU" sz="2000" dirty="0" smtClean="0"/>
              <a:t> деревце                    С дедом заготовили            С бабушкой ходили </a:t>
            </a:r>
          </a:p>
          <a:p>
            <a:pPr>
              <a:buNone/>
            </a:pPr>
            <a:r>
              <a:rPr lang="ru-RU" sz="2000" dirty="0" smtClean="0"/>
              <a:t>                                             веники                           на тихую охоту              </a:t>
            </a:r>
            <a:endParaRPr lang="ru-RU" sz="2000" dirty="0"/>
          </a:p>
        </p:txBody>
      </p:sp>
      <p:pic>
        <p:nvPicPr>
          <p:cNvPr id="6" name="Содержимое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2428868"/>
            <a:ext cx="2160989" cy="2881319"/>
          </a:xfrm>
          <a:prstGeom prst="rect">
            <a:avLst/>
          </a:prstGeom>
        </p:spPr>
      </p:pic>
      <p:pic>
        <p:nvPicPr>
          <p:cNvPr id="7" name="Объект 6" descr="D:\Рабочий стол\Новая папка\IMG-20190812-WA0004.jpg"/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3357554" y="2928934"/>
            <a:ext cx="1671371" cy="26272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8" name="Рисунок 7" descr="https://i.mycdn.me/i?r=AyH4iRPQ2q0otWIFepML2LxRozw9Ly-j0jU3p7cELNl87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2571744"/>
            <a:ext cx="2000264" cy="274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84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Что произойдет , если не соблюдать традиции?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Не будет целостности семьи.</a:t>
            </a:r>
          </a:p>
          <a:p>
            <a:pPr marL="342900" indent="-342900">
              <a:buAutoNum type="arabicPeriod"/>
            </a:pPr>
            <a:r>
              <a:rPr lang="ru-RU" dirty="0" smtClean="0"/>
              <a:t>Не будет совместных праздников и  подарков.</a:t>
            </a:r>
          </a:p>
          <a:p>
            <a:pPr marL="342900" indent="-342900">
              <a:buAutoNum type="arabicPeriod"/>
            </a:pPr>
            <a:r>
              <a:rPr lang="ru-RU" dirty="0" smtClean="0"/>
              <a:t>Не будет совместного отдыха.</a:t>
            </a:r>
          </a:p>
          <a:p>
            <a:pPr marL="342900" indent="-342900">
              <a:buAutoNum type="arabicPeriod"/>
            </a:pPr>
            <a:r>
              <a:rPr lang="ru-RU" dirty="0" smtClean="0"/>
              <a:t>Не будет дружбы между членами семьи.</a:t>
            </a:r>
          </a:p>
          <a:p>
            <a:pPr marL="342900" indent="-342900">
              <a:buAutoNum type="arabicPeriod"/>
            </a:pPr>
            <a:r>
              <a:rPr lang="ru-RU" dirty="0" smtClean="0"/>
              <a:t>Развалится вся структура жизни и человечество «вымрет как динозавры».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  <a:buNone/>
            </a:pPr>
            <a:r>
              <a:rPr lang="ru-RU" b="1" dirty="0" smtClean="0">
                <a:ea typeface="Times New Roman" charset="0"/>
                <a:cs typeface="Times New Roman" charset="0"/>
              </a:rPr>
              <a:t>Вывод</a:t>
            </a:r>
            <a:r>
              <a:rPr lang="en-US" b="1" dirty="0" smtClean="0">
                <a:ea typeface="Times New Roman" charset="0"/>
                <a:cs typeface="Times New Roman" charset="0"/>
              </a:rPr>
              <a:t>:</a:t>
            </a:r>
            <a:r>
              <a:rPr lang="en-US" dirty="0" smtClean="0">
                <a:ea typeface="Times New Roman" charset="0"/>
                <a:cs typeface="Times New Roman" charset="0"/>
              </a:rPr>
              <a:t> </a:t>
            </a:r>
            <a:endParaRPr lang="ru-RU" dirty="0" smtClean="0">
              <a:ea typeface="Calibri" charset="0"/>
              <a:cs typeface="Times New Roman" charset="0"/>
            </a:endParaRPr>
          </a:p>
          <a:p>
            <a:pPr>
              <a:spcAft>
                <a:spcPts val="0"/>
              </a:spcAft>
              <a:buNone/>
            </a:pPr>
            <a:r>
              <a:rPr lang="ru-RU" dirty="0" smtClean="0">
                <a:ea typeface="Times New Roman" charset="0"/>
                <a:cs typeface="Times New Roman" charset="0"/>
              </a:rPr>
              <a:t>     Я узнала, что те простые вещи, которые мы делаем каждый день (завтрак, обед, ужин, уборка, помощь родителям, бабушкам и дедушкам), а также наши праздники - все это традиции, переходящие от родителей к детям. Они объединяют всю семью в единое целое.</a:t>
            </a:r>
            <a:endParaRPr lang="ru-RU" dirty="0" smtClean="0">
              <a:ea typeface="Calibri" charset="0"/>
              <a:cs typeface="Times New Roman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7304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Моя семья - моя крепость!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Благодарю  Вас за внимание!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492896"/>
            <a:ext cx="7467600" cy="3981056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			Проект «Семейные традиции»</a:t>
            </a:r>
          </a:p>
          <a:p>
            <a:pPr>
              <a:buNone/>
            </a:pPr>
            <a:r>
              <a:rPr lang="ru-RU" dirty="0" smtClean="0"/>
              <a:t>				Автор </a:t>
            </a:r>
            <a:r>
              <a:rPr lang="ru-RU" dirty="0" err="1" smtClean="0"/>
              <a:t>Прошкина</a:t>
            </a:r>
            <a:r>
              <a:rPr lang="ru-RU" dirty="0" smtClean="0"/>
              <a:t> Елизавета</a:t>
            </a:r>
          </a:p>
          <a:p>
            <a:pPr>
              <a:buNone/>
            </a:pPr>
            <a:r>
              <a:rPr lang="ru-RU" dirty="0" smtClean="0"/>
              <a:t>				При поддержке мамы и папы.</a:t>
            </a:r>
          </a:p>
          <a:p>
            <a:pPr>
              <a:buNone/>
            </a:pPr>
            <a:r>
              <a:rPr lang="ru-RU" dirty="0" smtClean="0"/>
              <a:t>				МБОУ «</a:t>
            </a:r>
            <a:r>
              <a:rPr lang="ru-RU" dirty="0" err="1" smtClean="0"/>
              <a:t>Дубительская</a:t>
            </a:r>
            <a:r>
              <a:rPr lang="ru-RU" dirty="0" smtClean="0"/>
              <a:t> СОШ» </a:t>
            </a:r>
            <a:endParaRPr lang="ru-RU" dirty="0"/>
          </a:p>
        </p:txBody>
      </p:sp>
      <p:pic>
        <p:nvPicPr>
          <p:cNvPr id="2050" name="Picture 2" descr="C:\Users\Юрий\AppData\Local\Microsoft\Windows\INetCache\IE\QJDU013P\familyundersun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87824" y="764704"/>
            <a:ext cx="2088232" cy="2290094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Здравствуйте Друзья!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      Меня зовут </a:t>
            </a:r>
            <a:r>
              <a:rPr lang="ru-RU" dirty="0" err="1" smtClean="0"/>
              <a:t>Прошкина</a:t>
            </a:r>
            <a:r>
              <a:rPr lang="ru-RU" dirty="0" smtClean="0"/>
              <a:t> Елизавета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Сегодня я хочу рассказать Вам о своей семье,</a:t>
            </a:r>
          </a:p>
          <a:p>
            <a:pPr algn="ctr">
              <a:buNone/>
            </a:pPr>
            <a:r>
              <a:rPr lang="ru-RU" dirty="0" smtClean="0"/>
              <a:t>и наших семейных традициях.  </a:t>
            </a:r>
          </a:p>
          <a:p>
            <a:endParaRPr lang="ru-RU" dirty="0"/>
          </a:p>
        </p:txBody>
      </p:sp>
      <p:pic>
        <p:nvPicPr>
          <p:cNvPr id="6" name="Рисунок 5" descr="https://i.mycdn.me/i?r=AyH4iRPQ2q0otWIFepML2LxRJLcrfavStPV5F2ATX5H_ww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00364" y="2214554"/>
            <a:ext cx="2560597" cy="293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Это моя семья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Я, моя мама Екатерина и мой папа Сергей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мы очень дружим и дорожим друг другом, </a:t>
            </a:r>
          </a:p>
          <a:p>
            <a:pPr algn="ctr">
              <a:buNone/>
            </a:pPr>
            <a:r>
              <a:rPr lang="ru-RU" dirty="0" smtClean="0"/>
              <a:t>но наша семья- это не только мы…</a:t>
            </a:r>
          </a:p>
          <a:p>
            <a:pPr algn="ctr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C:\Users\Doom\Downloads\IMG-20221018-WA000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2" y="2214554"/>
            <a:ext cx="2305057" cy="299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Моя семья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У меня есть любимые </a:t>
            </a:r>
            <a:endParaRPr lang="en-US" dirty="0" smtClean="0"/>
          </a:p>
          <a:p>
            <a:pPr algn="ctr">
              <a:buNone/>
            </a:pPr>
            <a:r>
              <a:rPr lang="ru-RU" dirty="0" smtClean="0"/>
              <a:t>бабушки и дедушки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r>
              <a:rPr lang="ru-RU" sz="1200" dirty="0" smtClean="0"/>
              <a:t>Шмелев  Серей  Викторович</a:t>
            </a:r>
            <a:r>
              <a:rPr lang="ru-RU" dirty="0" smtClean="0"/>
              <a:t>                                           </a:t>
            </a:r>
            <a:r>
              <a:rPr lang="ru-RU" sz="1100" b="1" dirty="0" smtClean="0"/>
              <a:t>Шмелева Марина  Николаевна</a:t>
            </a:r>
          </a:p>
          <a:p>
            <a:pPr algn="ctr">
              <a:buNone/>
            </a:pPr>
            <a:r>
              <a:rPr lang="ru-RU" sz="1100" b="1" dirty="0" err="1" smtClean="0"/>
              <a:t>Прошкин</a:t>
            </a:r>
            <a:r>
              <a:rPr lang="ru-RU" sz="1100" b="1" dirty="0" smtClean="0"/>
              <a:t> Владимир Васильевич</a:t>
            </a:r>
          </a:p>
          <a:p>
            <a:pPr algn="ctr">
              <a:buNone/>
            </a:pPr>
            <a:r>
              <a:rPr lang="ru-RU" sz="1200" b="1" dirty="0" err="1" smtClean="0"/>
              <a:t>Прошкина</a:t>
            </a:r>
            <a:r>
              <a:rPr lang="ru-RU" sz="1200" b="1" dirty="0" smtClean="0"/>
              <a:t>  Зинаида Григорьевна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   </a:t>
            </a:r>
            <a:endParaRPr lang="ru-RU" dirty="0"/>
          </a:p>
        </p:txBody>
      </p:sp>
      <p:pic>
        <p:nvPicPr>
          <p:cNvPr id="4" name="Рисунок 3" descr="C:\Users\Doom\Desktop\IMG-20221018-WA002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7554" y="2500306"/>
            <a:ext cx="22955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Doom\Desktop\IMG-20221018-WA002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2214554"/>
            <a:ext cx="1928826" cy="2466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Doom\Desktop\IMG-20221018-WA002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2214554"/>
            <a:ext cx="2000264" cy="2391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Семейные ценности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Все мы близко общаемся, </a:t>
            </a:r>
          </a:p>
          <a:p>
            <a:pPr algn="ctr">
              <a:buNone/>
            </a:pPr>
            <a:r>
              <a:rPr lang="ru-RU" dirty="0" smtClean="0"/>
              <a:t>Заботимся друг о друге и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Как и во многих семьях у нас есть свои традиции.</a:t>
            </a:r>
            <a:endParaRPr lang="ru-RU" dirty="0"/>
          </a:p>
        </p:txBody>
      </p:sp>
      <p:pic>
        <p:nvPicPr>
          <p:cNvPr id="6" name="Рисунок 5" descr="C:\Users\Doom\Desktop\IMG_20221019_12481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2658143" y="1270891"/>
            <a:ext cx="3039452" cy="5069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1128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                          </a:t>
            </a:r>
            <a:r>
              <a:rPr lang="ru-RU" sz="2700" dirty="0" smtClean="0"/>
              <a:t>Традиция</a:t>
            </a:r>
            <a:br>
              <a:rPr lang="ru-RU" sz="2700" dirty="0" smtClean="0"/>
            </a:br>
            <a:r>
              <a:rPr lang="ru-RU" sz="2700" dirty="0" smtClean="0"/>
              <a:t>           Знать свою родословную и своих предков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7710518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Мы стараемся узнавать как можно больше о наших предках.</a:t>
            </a:r>
          </a:p>
          <a:p>
            <a:pPr algn="ctr">
              <a:buNone/>
            </a:pPr>
            <a:r>
              <a:rPr lang="ru-RU" sz="2000" dirty="0" smtClean="0"/>
              <a:t>Прабабушка и прадедушка – родители моего дедушки Владимира Васильевича </a:t>
            </a:r>
            <a:r>
              <a:rPr lang="ru-RU" sz="2000" dirty="0" err="1" smtClean="0"/>
              <a:t>Прошкина</a:t>
            </a: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>
              <a:buNone/>
            </a:pPr>
            <a:r>
              <a:rPr lang="ru-RU" sz="1400" b="1" dirty="0" smtClean="0"/>
              <a:t>               </a:t>
            </a:r>
            <a:r>
              <a:rPr lang="ru-RU" sz="1400" b="1" dirty="0" err="1" smtClean="0"/>
              <a:t>Прошкин</a:t>
            </a:r>
            <a:r>
              <a:rPr lang="ru-RU" sz="1400" b="1" dirty="0" smtClean="0"/>
              <a:t> Василий Дмитриевич                </a:t>
            </a:r>
            <a:r>
              <a:rPr lang="ru-RU" sz="1400" b="1" dirty="0" err="1" smtClean="0"/>
              <a:t>Прошкина</a:t>
            </a:r>
            <a:r>
              <a:rPr lang="ru-RU" sz="1400" b="1" dirty="0" smtClean="0"/>
              <a:t> Раиса Григорьевна</a:t>
            </a:r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</p:txBody>
      </p:sp>
      <p:pic>
        <p:nvPicPr>
          <p:cNvPr id="4" name="Рисунок 3" descr="C:\Users\Doom\Desktop\IMG-20221018-WA000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2857496"/>
            <a:ext cx="1651011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Doom\Desktop\IMG-20221018-WA000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2857496"/>
            <a:ext cx="1801818" cy="2338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467600" cy="62865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</a:t>
            </a:r>
            <a:r>
              <a:rPr lang="ru-RU" sz="1600" b="1" dirty="0" err="1" smtClean="0"/>
              <a:t>Пинясов</a:t>
            </a:r>
            <a:r>
              <a:rPr lang="ru-RU" sz="1600" b="1" dirty="0" smtClean="0"/>
              <a:t> Григорий Тимофеевич                      </a:t>
            </a:r>
            <a:r>
              <a:rPr lang="ru-RU" sz="1600" b="1" dirty="0" err="1" smtClean="0"/>
              <a:t>Пинясова</a:t>
            </a:r>
            <a:r>
              <a:rPr lang="ru-RU" sz="1600" b="1" dirty="0" smtClean="0"/>
              <a:t> Анна Никитична</a:t>
            </a:r>
            <a:br>
              <a:rPr lang="ru-RU" sz="16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200" b="1" dirty="0" smtClean="0"/>
              <a:t>                  Мои прадедушка и прабабушка</a:t>
            </a:r>
            <a:br>
              <a:rPr lang="ru-RU" sz="2200" b="1" dirty="0" smtClean="0"/>
            </a:br>
            <a:r>
              <a:rPr lang="ru-RU" sz="2200" b="1" dirty="0" smtClean="0"/>
              <a:t>           Родители моей бабушки Зинаиды Григорьевны </a:t>
            </a:r>
            <a:r>
              <a:rPr lang="ru-RU" sz="2200" b="1" dirty="0" err="1" smtClean="0"/>
              <a:t>Прошкиной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</a:t>
            </a:r>
            <a:endParaRPr lang="ru-RU" sz="2400" b="1" dirty="0"/>
          </a:p>
        </p:txBody>
      </p:sp>
      <p:pic>
        <p:nvPicPr>
          <p:cNvPr id="4" name="Содержимое 3" descr="C:\Users\Doom\Desktop\IMG-20221018-WA0010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357166"/>
            <a:ext cx="228601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Doom\Desktop\IMG-20221018-WA001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357166"/>
            <a:ext cx="2714644" cy="3058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Мои прадедушка и прабабушка</a:t>
            </a:r>
            <a:br>
              <a:rPr lang="ru-RU" sz="2400" b="1" dirty="0" smtClean="0"/>
            </a:br>
            <a:r>
              <a:rPr lang="ru-RU" sz="2400" b="1" dirty="0" smtClean="0"/>
              <a:t>Родители моего дедушки  Сергея Викторовича Шмелева</a:t>
            </a:r>
            <a:endParaRPr lang="ru-RU" sz="2400" dirty="0"/>
          </a:p>
        </p:txBody>
      </p:sp>
      <p:pic>
        <p:nvPicPr>
          <p:cNvPr id="4" name="Содержимое 3" descr="C:\Users\Doom\Desktop\IMG-20221018-WA0014.jpg"/>
          <p:cNvPicPr>
            <a:picLocks noGrp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833532" y="2362200"/>
            <a:ext cx="290493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Шмелев Виктор Иванович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Шмелева Раиса Игнатьевна</a:t>
            </a:r>
            <a:endParaRPr lang="ru-RU" dirty="0"/>
          </a:p>
        </p:txBody>
      </p:sp>
      <p:pic>
        <p:nvPicPr>
          <p:cNvPr id="5" name="Рисунок 4" descr="C:\Users\Doom\Desktop\IMG-20221018-WA001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2285992"/>
            <a:ext cx="3000396" cy="3876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/>
              <a:t>Мои прадедушка и прабабушка</a:t>
            </a:r>
            <a:br>
              <a:rPr lang="ru-RU" sz="2400" b="1" dirty="0" smtClean="0"/>
            </a:br>
            <a:r>
              <a:rPr lang="ru-RU" sz="2400" b="1" dirty="0" smtClean="0"/>
              <a:t>Родители моей бабушки Марины Николаевны Шмелевой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1071538" y="1571612"/>
            <a:ext cx="2571768" cy="656476"/>
          </a:xfrm>
        </p:spPr>
        <p:txBody>
          <a:bodyPr/>
          <a:lstStyle/>
          <a:p>
            <a:r>
              <a:rPr lang="ru-RU" dirty="0" smtClean="0"/>
              <a:t>Павлов Николай Игнатьевич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929190" y="1571612"/>
            <a:ext cx="2428892" cy="656476"/>
          </a:xfrm>
        </p:spPr>
        <p:txBody>
          <a:bodyPr/>
          <a:lstStyle/>
          <a:p>
            <a:r>
              <a:rPr lang="ru-RU" dirty="0" smtClean="0"/>
              <a:t>Павлова Пелагея Михайловна</a:t>
            </a:r>
            <a:endParaRPr lang="ru-RU" dirty="0"/>
          </a:p>
        </p:txBody>
      </p:sp>
      <p:pic>
        <p:nvPicPr>
          <p:cNvPr id="7" name="Содержимое 6" descr="C:\Users\Doom\Desktop\IMG-20221018-WA0013.jpg"/>
          <p:cNvPicPr>
            <a:picLocks noGrp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286" y="2362200"/>
            <a:ext cx="262942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C:\Users\Doom\Desktop\IMG-20221018-WA0012.jpg"/>
          <p:cNvPicPr>
            <a:picLocks noGrp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52427" y="2362200"/>
            <a:ext cx="2496696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876</TotalTime>
  <Words>357</Words>
  <Application>Microsoft Office PowerPoint</Application>
  <PresentationFormat>Экран (4:3)</PresentationFormat>
  <Paragraphs>126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Семейные традиции</vt:lpstr>
      <vt:lpstr>                 Здравствуйте Друзья! </vt:lpstr>
      <vt:lpstr>                      Это моя семья </vt:lpstr>
      <vt:lpstr>                               Моя семья </vt:lpstr>
      <vt:lpstr> Семейные ценности</vt:lpstr>
      <vt:lpstr>                                  Традиция            Знать свою родословную и своих предков </vt:lpstr>
      <vt:lpstr>                   Пинясов Григорий Тимофеевич                      Пинясова Анна Никитична                     Мои прадедушка и прабабушка            Родители моей бабушки Зинаиды Григорьевны Прошкиной             </vt:lpstr>
      <vt:lpstr>                Мои прадедушка и прабабушка Родители моего дедушки  Сергея Викторовича Шмелева</vt:lpstr>
      <vt:lpstr>Мои прадедушка и прабабушка Родители моей бабушки Марины Николаевны Шмелевой</vt:lpstr>
      <vt:lpstr>    Традиция  Заботится о старших пожилых родственниках</vt:lpstr>
      <vt:lpstr>Традиция   отмечать вместе праздники</vt:lpstr>
      <vt:lpstr>Моя любимая традиция </vt:lpstr>
      <vt:lpstr>Традиция  любить и сохранять природу,  заботиться о животных </vt:lpstr>
      <vt:lpstr>   Традиция  Трудиться и исполнять семейные обязанности</vt:lpstr>
      <vt:lpstr>     Что произойдет , если не соблюдать традиции? </vt:lpstr>
      <vt:lpstr>Слайд 16</vt:lpstr>
      <vt:lpstr> Моя семья - моя крепость!       Благодарю  Вас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Семейные традиции</dc:title>
  <dc:creator>Юрий Пивоваров</dc:creator>
  <cp:lastModifiedBy>Андрей</cp:lastModifiedBy>
  <cp:revision>86</cp:revision>
  <dcterms:created xsi:type="dcterms:W3CDTF">2015-11-23T11:45:35Z</dcterms:created>
  <dcterms:modified xsi:type="dcterms:W3CDTF">2022-11-13T18:01:49Z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494524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