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71" r:id="rId4"/>
    <p:sldId id="262" r:id="rId5"/>
    <p:sldId id="269" r:id="rId6"/>
    <p:sldId id="264" r:id="rId7"/>
    <p:sldId id="265" r:id="rId8"/>
    <p:sldId id="257" r:id="rId9"/>
    <p:sldId id="267" r:id="rId10"/>
    <p:sldId id="258" r:id="rId11"/>
    <p:sldId id="263" r:id="rId12"/>
    <p:sldId id="259" r:id="rId13"/>
    <p:sldId id="260" r:id="rId14"/>
    <p:sldId id="26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latin typeface="Arial Narrow" panose="020B0606020202030204" pitchFamily="34" charset="0"/>
              </a:rPr>
              <a:t>Проектная деятельность как средство формирования знаний о природе у детей дошкольного возраста.</a:t>
            </a:r>
            <a:endParaRPr lang="ru-RU" sz="3600" dirty="0">
              <a:latin typeface="Arial Narrow" panose="020B0606020202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4638" y="4649350"/>
            <a:ext cx="7766936" cy="1096899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                                                                                        </a:t>
            </a:r>
            <a:r>
              <a:rPr lang="ru-RU" dirty="0" smtClean="0">
                <a:solidFill>
                  <a:schemeClr val="accent2"/>
                </a:solidFill>
              </a:rPr>
              <a:t>Вагина А.А.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Воспитатель 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669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269" y="260466"/>
            <a:ext cx="5332767" cy="1320800"/>
          </a:xfrm>
        </p:spPr>
        <p:txBody>
          <a:bodyPr/>
          <a:lstStyle/>
          <a:p>
            <a:r>
              <a:rPr lang="ru-RU" dirty="0" smtClean="0"/>
              <a:t>Наши юные агрономы.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43" y="1014153"/>
            <a:ext cx="4281054" cy="5403273"/>
          </a:xfrm>
        </p:spPr>
      </p:pic>
    </p:spTree>
    <p:extLst>
      <p:ext uri="{BB962C8B-B14F-4D97-AF65-F5344CB8AC3E}">
        <p14:creationId xmlns:p14="http://schemas.microsoft.com/office/powerpoint/2010/main" val="4075759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281" y="741870"/>
            <a:ext cx="7914575" cy="5381911"/>
          </a:xfrm>
        </p:spPr>
      </p:pic>
    </p:spTree>
    <p:extLst>
      <p:ext uri="{BB962C8B-B14F-4D97-AF65-F5344CB8AC3E}">
        <p14:creationId xmlns:p14="http://schemas.microsoft.com/office/powerpoint/2010/main" val="3400268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7469139" cy="1320800"/>
          </a:xfrm>
        </p:spPr>
        <p:txBody>
          <a:bodyPr/>
          <a:lstStyle/>
          <a:p>
            <a:r>
              <a:rPr lang="ru-RU" dirty="0" smtClean="0"/>
              <a:t>Посажу я огород- посмотрите</a:t>
            </a:r>
            <a:r>
              <a:rPr lang="en-US" dirty="0" smtClean="0"/>
              <a:t>,</a:t>
            </a:r>
            <a:r>
              <a:rPr lang="ru-RU" dirty="0" smtClean="0"/>
              <a:t>что растет.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1" y="1403004"/>
            <a:ext cx="5469774" cy="5079076"/>
          </a:xfrm>
        </p:spPr>
      </p:pic>
    </p:spTree>
    <p:extLst>
      <p:ext uri="{BB962C8B-B14F-4D97-AF65-F5344CB8AC3E}">
        <p14:creationId xmlns:p14="http://schemas.microsoft.com/office/powerpoint/2010/main" val="3943571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202" y="526473"/>
            <a:ext cx="8596668" cy="1320800"/>
          </a:xfrm>
        </p:spPr>
        <p:txBody>
          <a:bodyPr/>
          <a:lstStyle/>
          <a:p>
            <a:pPr algn="r"/>
            <a:r>
              <a:rPr lang="ru-RU" dirty="0"/>
              <a:t>  </a:t>
            </a:r>
            <a:r>
              <a:rPr lang="ru-RU" dirty="0" smtClean="0"/>
              <a:t>А вот и первый урожай.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54" y="1421475"/>
            <a:ext cx="4596939" cy="5046345"/>
          </a:xfrm>
        </p:spPr>
      </p:pic>
    </p:spTree>
    <p:extLst>
      <p:ext uri="{BB962C8B-B14F-4D97-AF65-F5344CB8AC3E}">
        <p14:creationId xmlns:p14="http://schemas.microsoft.com/office/powerpoint/2010/main" val="104743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«Сейчас цветочек я полью- я природу берегу!».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85" y="1404851"/>
            <a:ext cx="5694217" cy="5020887"/>
          </a:xfrm>
        </p:spPr>
      </p:pic>
    </p:spTree>
    <p:extLst>
      <p:ext uri="{BB962C8B-B14F-4D97-AF65-F5344CB8AC3E}">
        <p14:creationId xmlns:p14="http://schemas.microsoft.com/office/powerpoint/2010/main" val="3988903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69674"/>
            <a:ext cx="8596668" cy="860725"/>
          </a:xfrm>
        </p:spPr>
        <p:txBody>
          <a:bodyPr/>
          <a:lstStyle/>
          <a:p>
            <a:pPr algn="ctr"/>
            <a:r>
              <a:rPr lang="ru-RU" dirty="0" smtClean="0"/>
              <a:t>Предполагаемый результат: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</a:t>
            </a:r>
            <a:r>
              <a:rPr lang="ru-RU" dirty="0"/>
              <a:t>познакомятся с культурными  </a:t>
            </a:r>
            <a:r>
              <a:rPr lang="ru-RU" dirty="0" smtClean="0"/>
              <a:t>растениями.</a:t>
            </a:r>
            <a:endParaRPr lang="ru-RU" dirty="0"/>
          </a:p>
          <a:p>
            <a:r>
              <a:rPr lang="ru-RU" dirty="0" smtClean="0"/>
              <a:t>С </a:t>
            </a:r>
            <a:r>
              <a:rPr lang="ru-RU" dirty="0"/>
              <a:t>помощью опытнической работы дети получат необходимые условия для роста </a:t>
            </a:r>
            <a:r>
              <a:rPr lang="ru-RU" dirty="0" smtClean="0"/>
              <a:t>растений.</a:t>
            </a:r>
          </a:p>
          <a:p>
            <a:r>
              <a:rPr lang="ru-RU" dirty="0" smtClean="0"/>
              <a:t>С </a:t>
            </a:r>
            <a:r>
              <a:rPr lang="ru-RU" dirty="0"/>
              <a:t>помощью исследовательской работы дети должны будут выявить многообразие и разнообразие посевного </a:t>
            </a:r>
            <a:r>
              <a:rPr lang="ru-RU" dirty="0" smtClean="0"/>
              <a:t>материала.</a:t>
            </a:r>
            <a:endParaRPr lang="ru-RU" dirty="0"/>
          </a:p>
          <a:p>
            <a:r>
              <a:rPr lang="ru-RU" dirty="0" smtClean="0"/>
              <a:t>У </a:t>
            </a:r>
            <a:r>
              <a:rPr lang="ru-RU" dirty="0"/>
              <a:t>детей будет формироваться бережное отношение к растительному </a:t>
            </a:r>
            <a:r>
              <a:rPr lang="ru-RU" dirty="0" smtClean="0"/>
              <a:t>миру.</a:t>
            </a:r>
            <a:endParaRPr lang="ru-RU" dirty="0"/>
          </a:p>
          <a:p>
            <a:r>
              <a:rPr lang="ru-RU" dirty="0" smtClean="0"/>
              <a:t>Формирование </a:t>
            </a:r>
            <a:r>
              <a:rPr lang="ru-RU" dirty="0"/>
              <a:t>у детей уважительного отношения к </a:t>
            </a:r>
            <a:r>
              <a:rPr lang="ru-RU" dirty="0" smtClean="0"/>
              <a:t>труду.</a:t>
            </a:r>
          </a:p>
          <a:p>
            <a:r>
              <a:rPr lang="ru-RU" dirty="0" smtClean="0"/>
              <a:t>Создание </a:t>
            </a:r>
            <a:r>
              <a:rPr lang="ru-RU" dirty="0"/>
              <a:t>в группе огорода на </a:t>
            </a:r>
            <a:r>
              <a:rPr lang="ru-RU" dirty="0" smtClean="0"/>
              <a:t>окне.</a:t>
            </a:r>
          </a:p>
          <a:p>
            <a:r>
              <a:rPr lang="ru-RU" dirty="0" smtClean="0"/>
              <a:t>Активное </a:t>
            </a:r>
            <a:r>
              <a:rPr lang="ru-RU" dirty="0"/>
              <a:t>участие родителей в реализации проекта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088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8757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Список литературы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256800"/>
          </a:xfrm>
        </p:spPr>
        <p:txBody>
          <a:bodyPr>
            <a:normAutofit/>
          </a:bodyPr>
          <a:lstStyle/>
          <a:p>
            <a:r>
              <a:rPr lang="ru-RU" dirty="0" err="1" smtClean="0"/>
              <a:t>Соломенникова</a:t>
            </a:r>
            <a:r>
              <a:rPr lang="ru-RU" dirty="0" smtClean="0"/>
              <a:t> </a:t>
            </a:r>
            <a:r>
              <a:rPr lang="ru-RU" dirty="0"/>
              <a:t>О.А.. Ознакомление с природой в детском саду, </a:t>
            </a:r>
            <a:r>
              <a:rPr lang="ru-RU" dirty="0" err="1" smtClean="0"/>
              <a:t>М,Мозаика</a:t>
            </a:r>
            <a:r>
              <a:rPr lang="ru-RU" dirty="0" smtClean="0"/>
              <a:t>-Синтез</a:t>
            </a:r>
            <a:r>
              <a:rPr lang="ru-RU" dirty="0"/>
              <a:t>, 2015</a:t>
            </a:r>
          </a:p>
          <a:p>
            <a:r>
              <a:rPr lang="ru-RU" dirty="0" smtClean="0"/>
              <a:t>Николаева </a:t>
            </a:r>
            <a:r>
              <a:rPr lang="ru-RU" dirty="0"/>
              <a:t>С.Н. Юный эколог. Система работы в старшей группе </a:t>
            </a:r>
            <a:r>
              <a:rPr lang="ru-RU" dirty="0" smtClean="0"/>
              <a:t>детского сада</a:t>
            </a:r>
            <a:r>
              <a:rPr lang="ru-RU" dirty="0"/>
              <a:t>. Для работы с детьми 5-6 лет. </a:t>
            </a:r>
            <a:r>
              <a:rPr lang="ru-RU" dirty="0" err="1"/>
              <a:t>Пособие.С.Н</a:t>
            </a:r>
            <a:r>
              <a:rPr lang="ru-RU" dirty="0"/>
              <a:t>. Николаева. - М</a:t>
            </a:r>
            <a:r>
              <a:rPr lang="ru-RU" dirty="0" smtClean="0"/>
              <a:t>.: Мозаика-синтез</a:t>
            </a:r>
            <a:r>
              <a:rPr lang="ru-RU" dirty="0"/>
              <a:t>, 2010</a:t>
            </a:r>
          </a:p>
          <a:p>
            <a:r>
              <a:rPr lang="ru-RU" dirty="0" smtClean="0"/>
              <a:t>Серебрякова </a:t>
            </a:r>
            <a:r>
              <a:rPr lang="ru-RU" dirty="0"/>
              <a:t>Т.А., </a:t>
            </a:r>
            <a:r>
              <a:rPr lang="ru-RU" dirty="0" err="1"/>
              <a:t>Тиманкина</a:t>
            </a:r>
            <a:r>
              <a:rPr lang="ru-RU" dirty="0"/>
              <a:t> С.В. Подходы к организации </a:t>
            </a:r>
            <a:r>
              <a:rPr lang="ru-RU" dirty="0" smtClean="0"/>
              <a:t>эколого-развивающего </a:t>
            </a:r>
            <a:r>
              <a:rPr lang="ru-RU" dirty="0" err="1"/>
              <a:t>пространтва</a:t>
            </a:r>
            <a:r>
              <a:rPr lang="ru-RU" dirty="0"/>
              <a:t> ДОУ.Н.Н, 2006 г.</a:t>
            </a:r>
          </a:p>
          <a:p>
            <a:r>
              <a:rPr lang="ru-RU" dirty="0" err="1" smtClean="0"/>
              <a:t>Н.Е.Веракса,О.Р.Галимов</a:t>
            </a:r>
            <a:r>
              <a:rPr lang="ru-RU" dirty="0"/>
              <a:t> </a:t>
            </a:r>
            <a:r>
              <a:rPr lang="ru-RU" dirty="0" smtClean="0"/>
              <a:t>«Познавательно </a:t>
            </a:r>
            <a:r>
              <a:rPr lang="ru-RU" dirty="0"/>
              <a:t>- исследовательская деятельность дошкольников 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992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Тема: « Огород на окошке»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9" t="23341" r="249" b="497"/>
          <a:stretch/>
        </p:blipFill>
        <p:spPr>
          <a:xfrm>
            <a:off x="1747783" y="1613139"/>
            <a:ext cx="7747214" cy="442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691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685" y="695865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Актуальность проекта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8083" y="2016665"/>
            <a:ext cx="7660257" cy="3367173"/>
          </a:xfrm>
        </p:spPr>
        <p:txBody>
          <a:bodyPr/>
          <a:lstStyle/>
          <a:p>
            <a:r>
              <a:rPr lang="ru-RU" dirty="0"/>
              <a:t>Ребенок является первооткрывателем всего того, что его окружает. Он может усвоить все прочно и надолго, если ему расскажут, покажут и если он попробует сам сделать. Дети </a:t>
            </a:r>
            <a:r>
              <a:rPr lang="ru-RU" dirty="0" smtClean="0"/>
              <a:t>дошкольного </a:t>
            </a:r>
            <a:r>
              <a:rPr lang="ru-RU" dirty="0"/>
              <a:t>возраста в недостаточной степени имеют представления о растениях, о том, где они растут, о необходимых условиях их роста, их интерес к познавательно-исследовательской деятельности недостаточно развит.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Данный</a:t>
            </a:r>
            <a:r>
              <a:rPr lang="ru-RU" b="1" dirty="0" smtClean="0"/>
              <a:t> </a:t>
            </a:r>
            <a:r>
              <a:rPr lang="ru-RU" dirty="0" smtClean="0"/>
              <a:t>проект направлен на расширение и обобщение знаний о культурных огородных растениях, на то, как ухаживать за растениями, на осознание значимости овощей в жизнедеятельности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104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651" y="609600"/>
            <a:ext cx="8561290" cy="5575540"/>
          </a:xfrm>
        </p:spPr>
      </p:pic>
    </p:spTree>
    <p:extLst>
      <p:ext uri="{BB962C8B-B14F-4D97-AF65-F5344CB8AC3E}">
        <p14:creationId xmlns:p14="http://schemas.microsoft.com/office/powerpoint/2010/main" val="3172731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99" y="609600"/>
            <a:ext cx="7333137" cy="5499853"/>
          </a:xfrm>
        </p:spPr>
      </p:pic>
    </p:spTree>
    <p:extLst>
      <p:ext uri="{BB962C8B-B14F-4D97-AF65-F5344CB8AC3E}">
        <p14:creationId xmlns:p14="http://schemas.microsoft.com/office/powerpoint/2010/main" val="1520844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233" y="759126"/>
            <a:ext cx="7437873" cy="5227606"/>
          </a:xfrm>
        </p:spPr>
      </p:pic>
    </p:spTree>
    <p:extLst>
      <p:ext uri="{BB962C8B-B14F-4D97-AF65-F5344CB8AC3E}">
        <p14:creationId xmlns:p14="http://schemas.microsoft.com/office/powerpoint/2010/main" val="2070658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665" y="707366"/>
            <a:ext cx="7655353" cy="5253486"/>
          </a:xfrm>
        </p:spPr>
      </p:pic>
    </p:spTree>
    <p:extLst>
      <p:ext uri="{BB962C8B-B14F-4D97-AF65-F5344CB8AC3E}">
        <p14:creationId xmlns:p14="http://schemas.microsoft.com/office/powerpoint/2010/main" val="3314364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5004"/>
          </a:xfrm>
        </p:spPr>
        <p:txBody>
          <a:bodyPr/>
          <a:lstStyle/>
          <a:p>
            <a:pPr algn="ctr"/>
            <a:r>
              <a:rPr lang="ru-RU" dirty="0" smtClean="0"/>
              <a:t>От семян к ростку.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325" y="1504604"/>
            <a:ext cx="8015307" cy="4713316"/>
          </a:xfrm>
        </p:spPr>
      </p:pic>
    </p:spTree>
    <p:extLst>
      <p:ext uri="{BB962C8B-B14F-4D97-AF65-F5344CB8AC3E}">
        <p14:creationId xmlns:p14="http://schemas.microsoft.com/office/powerpoint/2010/main" val="1096064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308" y="897148"/>
            <a:ext cx="7683262" cy="5138182"/>
          </a:xfrm>
        </p:spPr>
      </p:pic>
    </p:spTree>
    <p:extLst>
      <p:ext uri="{BB962C8B-B14F-4D97-AF65-F5344CB8AC3E}">
        <p14:creationId xmlns:p14="http://schemas.microsoft.com/office/powerpoint/2010/main" val="216475201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159</TotalTime>
  <Words>202</Words>
  <Application>Microsoft Office PowerPoint</Application>
  <PresentationFormat>Широкоэкранный</PresentationFormat>
  <Paragraphs>25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Arial Narrow</vt:lpstr>
      <vt:lpstr>Trebuchet MS</vt:lpstr>
      <vt:lpstr>Wingdings 3</vt:lpstr>
      <vt:lpstr>Аспект</vt:lpstr>
      <vt:lpstr>Проектная деятельность как средство формирования знаний о природе у детей дошкольного возраста.</vt:lpstr>
      <vt:lpstr>Тема: « Огород на окошке»</vt:lpstr>
      <vt:lpstr>Актуальность проекта </vt:lpstr>
      <vt:lpstr>Презентация PowerPoint</vt:lpstr>
      <vt:lpstr>Презентация PowerPoint</vt:lpstr>
      <vt:lpstr>Презентация PowerPoint</vt:lpstr>
      <vt:lpstr>Презентация PowerPoint</vt:lpstr>
      <vt:lpstr>От семян к ростку.</vt:lpstr>
      <vt:lpstr>Презентация PowerPoint</vt:lpstr>
      <vt:lpstr>Наши юные агрономы.</vt:lpstr>
      <vt:lpstr>Презентация PowerPoint</vt:lpstr>
      <vt:lpstr>Посажу я огород- посмотрите,что растет. </vt:lpstr>
      <vt:lpstr>  А вот и первый урожай.</vt:lpstr>
      <vt:lpstr>«Сейчас цветочек я полью- я природу берегу!».</vt:lpstr>
      <vt:lpstr>Предполагаемый результат: </vt:lpstr>
      <vt:lpstr>Список литературы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как средство формирования знаний о природе у детей дошкольного возраста.</dc:title>
  <dc:creator>Компик</dc:creator>
  <cp:lastModifiedBy>Компик</cp:lastModifiedBy>
  <cp:revision>10</cp:revision>
  <dcterms:created xsi:type="dcterms:W3CDTF">2021-09-19T10:43:00Z</dcterms:created>
  <dcterms:modified xsi:type="dcterms:W3CDTF">2021-10-11T19:09:02Z</dcterms:modified>
</cp:coreProperties>
</file>