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E973CF-D320-4C78-AE33-961ADCC5831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082930-013B-40C6-9049-EC7738DB061B}">
      <dgm:prSet phldrT="[Текст]" custT="1"/>
      <dgm:spPr/>
      <dgm:t>
        <a:bodyPr/>
        <a:lstStyle/>
        <a:p>
          <a:r>
            <a:rPr lang="ru-RU" sz="1800" dirty="0" smtClean="0"/>
            <a:t>Более глубокое и прочное усвоение материала</a:t>
          </a:r>
          <a:endParaRPr lang="ru-RU" sz="1800" dirty="0"/>
        </a:p>
      </dgm:t>
    </dgm:pt>
    <dgm:pt modelId="{63E35E07-DE12-43A6-8594-6E175A244DBD}" type="parTrans" cxnId="{25DB50B7-297B-43AC-872C-13648D501F52}">
      <dgm:prSet/>
      <dgm:spPr/>
      <dgm:t>
        <a:bodyPr/>
        <a:lstStyle/>
        <a:p>
          <a:endParaRPr lang="ru-RU"/>
        </a:p>
      </dgm:t>
    </dgm:pt>
    <dgm:pt modelId="{264630B8-4D97-4346-9DC2-7ACE727E1EF4}" type="sibTrans" cxnId="{25DB50B7-297B-43AC-872C-13648D501F52}">
      <dgm:prSet/>
      <dgm:spPr/>
      <dgm:t>
        <a:bodyPr/>
        <a:lstStyle/>
        <a:p>
          <a:endParaRPr lang="ru-RU"/>
        </a:p>
      </dgm:t>
    </dgm:pt>
    <dgm:pt modelId="{C8356EC4-2306-4445-B1FC-5D39BFA80166}">
      <dgm:prSet phldrT="[Текст]" custT="1"/>
      <dgm:spPr/>
      <dgm:t>
        <a:bodyPr/>
        <a:lstStyle/>
        <a:p>
          <a:r>
            <a:rPr lang="ru-RU" sz="1800" dirty="0" smtClean="0"/>
            <a:t>Формирует умения и навыки самостоятельной деятельности</a:t>
          </a:r>
          <a:endParaRPr lang="ru-RU" sz="1800" dirty="0"/>
        </a:p>
      </dgm:t>
    </dgm:pt>
    <dgm:pt modelId="{7AAB74DC-88AB-46DE-9B73-606998EEF23C}" type="parTrans" cxnId="{8E02C086-688A-41D6-AC64-9A0842BE3D1B}">
      <dgm:prSet/>
      <dgm:spPr/>
      <dgm:t>
        <a:bodyPr/>
        <a:lstStyle/>
        <a:p>
          <a:endParaRPr lang="ru-RU"/>
        </a:p>
      </dgm:t>
    </dgm:pt>
    <dgm:pt modelId="{16FB192C-D310-44B8-851C-D41DCB490B6D}" type="sibTrans" cxnId="{8E02C086-688A-41D6-AC64-9A0842BE3D1B}">
      <dgm:prSet/>
      <dgm:spPr/>
      <dgm:t>
        <a:bodyPr/>
        <a:lstStyle/>
        <a:p>
          <a:endParaRPr lang="ru-RU"/>
        </a:p>
      </dgm:t>
    </dgm:pt>
    <dgm:pt modelId="{D349492A-8E62-4666-9E2A-197C8D962B45}">
      <dgm:prSet phldrT="[Текст]" custT="1"/>
      <dgm:spPr/>
      <dgm:t>
        <a:bodyPr/>
        <a:lstStyle/>
        <a:p>
          <a:r>
            <a:rPr lang="ru-RU" sz="1800" dirty="0" smtClean="0"/>
            <a:t>Применение теоретических знаний в практической деятельности</a:t>
          </a:r>
          <a:endParaRPr lang="ru-RU" sz="1800" dirty="0"/>
        </a:p>
      </dgm:t>
    </dgm:pt>
    <dgm:pt modelId="{D6C96F9B-87DA-4C82-8268-B2DB50770C54}" type="parTrans" cxnId="{3CC64513-0A2B-4E34-AEF2-BFB59ED39426}">
      <dgm:prSet/>
      <dgm:spPr/>
      <dgm:t>
        <a:bodyPr/>
        <a:lstStyle/>
        <a:p>
          <a:endParaRPr lang="ru-RU"/>
        </a:p>
      </dgm:t>
    </dgm:pt>
    <dgm:pt modelId="{1978F495-91A8-490F-9623-E12BF9FC8305}" type="sibTrans" cxnId="{3CC64513-0A2B-4E34-AEF2-BFB59ED39426}">
      <dgm:prSet/>
      <dgm:spPr/>
      <dgm:t>
        <a:bodyPr/>
        <a:lstStyle/>
        <a:p>
          <a:endParaRPr lang="ru-RU"/>
        </a:p>
      </dgm:t>
    </dgm:pt>
    <dgm:pt modelId="{B7FDF267-3E6A-4CAF-8AD7-77B49EE2C2EF}">
      <dgm:prSet phldrT="[Текст]" custT="1"/>
      <dgm:spPr/>
      <dgm:t>
        <a:bodyPr/>
        <a:lstStyle/>
        <a:p>
          <a:r>
            <a:rPr lang="ru-RU" sz="1800" dirty="0" smtClean="0"/>
            <a:t>Побуждает находить оригинальные решения в нестандартной ситуации</a:t>
          </a:r>
          <a:endParaRPr lang="ru-RU" sz="1800" dirty="0"/>
        </a:p>
      </dgm:t>
    </dgm:pt>
    <dgm:pt modelId="{65B904F6-038F-4C57-B895-41EA149C791A}" type="parTrans" cxnId="{378C66ED-1AED-44ED-B40F-70EA3A9CBAD2}">
      <dgm:prSet/>
      <dgm:spPr/>
      <dgm:t>
        <a:bodyPr/>
        <a:lstStyle/>
        <a:p>
          <a:endParaRPr lang="ru-RU"/>
        </a:p>
      </dgm:t>
    </dgm:pt>
    <dgm:pt modelId="{117A3AB8-F1E2-44EC-BEFE-B922517E2F8D}" type="sibTrans" cxnId="{378C66ED-1AED-44ED-B40F-70EA3A9CBAD2}">
      <dgm:prSet/>
      <dgm:spPr/>
      <dgm:t>
        <a:bodyPr/>
        <a:lstStyle/>
        <a:p>
          <a:endParaRPr lang="ru-RU"/>
        </a:p>
      </dgm:t>
    </dgm:pt>
    <dgm:pt modelId="{FBBE57FC-FEE2-4127-836B-929A090AAD20}">
      <dgm:prSet phldrT="[Текст]" custT="1"/>
      <dgm:spPr/>
      <dgm:t>
        <a:bodyPr/>
        <a:lstStyle/>
        <a:p>
          <a:r>
            <a:rPr lang="ru-RU" sz="1800" dirty="0" smtClean="0"/>
            <a:t>Повышает мотивацию к обучению</a:t>
          </a:r>
          <a:endParaRPr lang="ru-RU" sz="1800" dirty="0"/>
        </a:p>
      </dgm:t>
    </dgm:pt>
    <dgm:pt modelId="{791629BE-F7DB-4031-B941-EFEEC6CDA877}" type="parTrans" cxnId="{EDBA1811-6FD1-4CB6-A6E4-291A2E3945F2}">
      <dgm:prSet/>
      <dgm:spPr/>
      <dgm:t>
        <a:bodyPr/>
        <a:lstStyle/>
        <a:p>
          <a:endParaRPr lang="ru-RU"/>
        </a:p>
      </dgm:t>
    </dgm:pt>
    <dgm:pt modelId="{5F653617-08E8-4A2F-9D1F-F8AE945AC42F}" type="sibTrans" cxnId="{EDBA1811-6FD1-4CB6-A6E4-291A2E3945F2}">
      <dgm:prSet/>
      <dgm:spPr/>
      <dgm:t>
        <a:bodyPr/>
        <a:lstStyle/>
        <a:p>
          <a:endParaRPr lang="ru-RU"/>
        </a:p>
      </dgm:t>
    </dgm:pt>
    <dgm:pt modelId="{146D48A1-ED55-42FE-8EE2-E01978BE54DB}" type="pres">
      <dgm:prSet presAssocID="{CCE973CF-D320-4C78-AE33-961ADCC583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A0057-B967-4711-9330-8A302DD12EA4}" type="pres">
      <dgm:prSet presAssocID="{C4082930-013B-40C6-9049-EC7738DB061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F91F2C-E4C4-46C9-AF43-E5FDB925EFE4}" type="pres">
      <dgm:prSet presAssocID="{264630B8-4D97-4346-9DC2-7ACE727E1EF4}" presName="sibTrans" presStyleCnt="0"/>
      <dgm:spPr/>
    </dgm:pt>
    <dgm:pt modelId="{FD82BEC8-AC27-434A-9704-344CBDE22164}" type="pres">
      <dgm:prSet presAssocID="{C8356EC4-2306-4445-B1FC-5D39BFA8016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265F9-805D-49C9-B7ED-E6F5CE1A7F8F}" type="pres">
      <dgm:prSet presAssocID="{16FB192C-D310-44B8-851C-D41DCB490B6D}" presName="sibTrans" presStyleCnt="0"/>
      <dgm:spPr/>
    </dgm:pt>
    <dgm:pt modelId="{4477C83D-06DE-4B60-BEEF-70157A1EFE35}" type="pres">
      <dgm:prSet presAssocID="{D349492A-8E62-4666-9E2A-197C8D962B4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4AAA8-C49B-4AA0-881F-2B4D83313600}" type="pres">
      <dgm:prSet presAssocID="{1978F495-91A8-490F-9623-E12BF9FC8305}" presName="sibTrans" presStyleCnt="0"/>
      <dgm:spPr/>
    </dgm:pt>
    <dgm:pt modelId="{F7A332A8-C1D4-4E44-8DD0-D3580B2504F7}" type="pres">
      <dgm:prSet presAssocID="{B7FDF267-3E6A-4CAF-8AD7-77B49EE2C2E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7E0CF-D960-4EAD-80F2-EE9467158DC0}" type="pres">
      <dgm:prSet presAssocID="{117A3AB8-F1E2-44EC-BEFE-B922517E2F8D}" presName="sibTrans" presStyleCnt="0"/>
      <dgm:spPr/>
    </dgm:pt>
    <dgm:pt modelId="{F8E64AF7-9135-4BE0-BBE9-7C6187CEFB82}" type="pres">
      <dgm:prSet presAssocID="{FBBE57FC-FEE2-4127-836B-929A090AAD2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DB50B7-297B-43AC-872C-13648D501F52}" srcId="{CCE973CF-D320-4C78-AE33-961ADCC58310}" destId="{C4082930-013B-40C6-9049-EC7738DB061B}" srcOrd="0" destOrd="0" parTransId="{63E35E07-DE12-43A6-8594-6E175A244DBD}" sibTransId="{264630B8-4D97-4346-9DC2-7ACE727E1EF4}"/>
    <dgm:cxn modelId="{E7405964-4931-4EE5-A594-09D9FCA9DB4F}" type="presOf" srcId="{CCE973CF-D320-4C78-AE33-961ADCC58310}" destId="{146D48A1-ED55-42FE-8EE2-E01978BE54DB}" srcOrd="0" destOrd="0" presId="urn:microsoft.com/office/officeart/2005/8/layout/default"/>
    <dgm:cxn modelId="{0A44C17B-5AC5-410D-BF41-E61F089AAC6D}" type="presOf" srcId="{C4082930-013B-40C6-9049-EC7738DB061B}" destId="{6DCA0057-B967-4711-9330-8A302DD12EA4}" srcOrd="0" destOrd="0" presId="urn:microsoft.com/office/officeart/2005/8/layout/default"/>
    <dgm:cxn modelId="{EDBA1811-6FD1-4CB6-A6E4-291A2E3945F2}" srcId="{CCE973CF-D320-4C78-AE33-961ADCC58310}" destId="{FBBE57FC-FEE2-4127-836B-929A090AAD20}" srcOrd="4" destOrd="0" parTransId="{791629BE-F7DB-4031-B941-EFEEC6CDA877}" sibTransId="{5F653617-08E8-4A2F-9D1F-F8AE945AC42F}"/>
    <dgm:cxn modelId="{3CC64513-0A2B-4E34-AEF2-BFB59ED39426}" srcId="{CCE973CF-D320-4C78-AE33-961ADCC58310}" destId="{D349492A-8E62-4666-9E2A-197C8D962B45}" srcOrd="2" destOrd="0" parTransId="{D6C96F9B-87DA-4C82-8268-B2DB50770C54}" sibTransId="{1978F495-91A8-490F-9623-E12BF9FC8305}"/>
    <dgm:cxn modelId="{378C66ED-1AED-44ED-B40F-70EA3A9CBAD2}" srcId="{CCE973CF-D320-4C78-AE33-961ADCC58310}" destId="{B7FDF267-3E6A-4CAF-8AD7-77B49EE2C2EF}" srcOrd="3" destOrd="0" parTransId="{65B904F6-038F-4C57-B895-41EA149C791A}" sibTransId="{117A3AB8-F1E2-44EC-BEFE-B922517E2F8D}"/>
    <dgm:cxn modelId="{071397DD-D644-4F80-B675-6FF45E401327}" type="presOf" srcId="{B7FDF267-3E6A-4CAF-8AD7-77B49EE2C2EF}" destId="{F7A332A8-C1D4-4E44-8DD0-D3580B2504F7}" srcOrd="0" destOrd="0" presId="urn:microsoft.com/office/officeart/2005/8/layout/default"/>
    <dgm:cxn modelId="{6026511F-5D3A-4BEC-B9DE-7DEB40040CD1}" type="presOf" srcId="{D349492A-8E62-4666-9E2A-197C8D962B45}" destId="{4477C83D-06DE-4B60-BEEF-70157A1EFE35}" srcOrd="0" destOrd="0" presId="urn:microsoft.com/office/officeart/2005/8/layout/default"/>
    <dgm:cxn modelId="{CC1DF289-59DE-4239-B84F-70491C386555}" type="presOf" srcId="{FBBE57FC-FEE2-4127-836B-929A090AAD20}" destId="{F8E64AF7-9135-4BE0-BBE9-7C6187CEFB82}" srcOrd="0" destOrd="0" presId="urn:microsoft.com/office/officeart/2005/8/layout/default"/>
    <dgm:cxn modelId="{8E02C086-688A-41D6-AC64-9A0842BE3D1B}" srcId="{CCE973CF-D320-4C78-AE33-961ADCC58310}" destId="{C8356EC4-2306-4445-B1FC-5D39BFA80166}" srcOrd="1" destOrd="0" parTransId="{7AAB74DC-88AB-46DE-9B73-606998EEF23C}" sibTransId="{16FB192C-D310-44B8-851C-D41DCB490B6D}"/>
    <dgm:cxn modelId="{1A52F3EC-A6B8-4DB3-9741-A6D50BC3244B}" type="presOf" srcId="{C8356EC4-2306-4445-B1FC-5D39BFA80166}" destId="{FD82BEC8-AC27-434A-9704-344CBDE22164}" srcOrd="0" destOrd="0" presId="urn:microsoft.com/office/officeart/2005/8/layout/default"/>
    <dgm:cxn modelId="{3AE5EF46-2037-4649-9762-849964D95F67}" type="presParOf" srcId="{146D48A1-ED55-42FE-8EE2-E01978BE54DB}" destId="{6DCA0057-B967-4711-9330-8A302DD12EA4}" srcOrd="0" destOrd="0" presId="urn:microsoft.com/office/officeart/2005/8/layout/default"/>
    <dgm:cxn modelId="{F1CA4EF1-191E-45BC-B442-90682B570C00}" type="presParOf" srcId="{146D48A1-ED55-42FE-8EE2-E01978BE54DB}" destId="{11F91F2C-E4C4-46C9-AF43-E5FDB925EFE4}" srcOrd="1" destOrd="0" presId="urn:microsoft.com/office/officeart/2005/8/layout/default"/>
    <dgm:cxn modelId="{792A8A88-D34A-458B-9E6A-93652E7107FE}" type="presParOf" srcId="{146D48A1-ED55-42FE-8EE2-E01978BE54DB}" destId="{FD82BEC8-AC27-434A-9704-344CBDE22164}" srcOrd="2" destOrd="0" presId="urn:microsoft.com/office/officeart/2005/8/layout/default"/>
    <dgm:cxn modelId="{E54E7320-59DB-4865-AC92-E11DF5C0682A}" type="presParOf" srcId="{146D48A1-ED55-42FE-8EE2-E01978BE54DB}" destId="{BF5265F9-805D-49C9-B7ED-E6F5CE1A7F8F}" srcOrd="3" destOrd="0" presId="urn:microsoft.com/office/officeart/2005/8/layout/default"/>
    <dgm:cxn modelId="{CD97785C-0F0D-499A-9B3C-7FDEFA8ACFFC}" type="presParOf" srcId="{146D48A1-ED55-42FE-8EE2-E01978BE54DB}" destId="{4477C83D-06DE-4B60-BEEF-70157A1EFE35}" srcOrd="4" destOrd="0" presId="urn:microsoft.com/office/officeart/2005/8/layout/default"/>
    <dgm:cxn modelId="{0B20AC5F-E791-4D4F-99F8-71A12CBF1417}" type="presParOf" srcId="{146D48A1-ED55-42FE-8EE2-E01978BE54DB}" destId="{2064AAA8-C49B-4AA0-881F-2B4D83313600}" srcOrd="5" destOrd="0" presId="urn:microsoft.com/office/officeart/2005/8/layout/default"/>
    <dgm:cxn modelId="{142CFAEF-BEF2-4318-A848-CE04EA74BF5F}" type="presParOf" srcId="{146D48A1-ED55-42FE-8EE2-E01978BE54DB}" destId="{F7A332A8-C1D4-4E44-8DD0-D3580B2504F7}" srcOrd="6" destOrd="0" presId="urn:microsoft.com/office/officeart/2005/8/layout/default"/>
    <dgm:cxn modelId="{41B1A92D-509B-44C6-B595-152A105EF04A}" type="presParOf" srcId="{146D48A1-ED55-42FE-8EE2-E01978BE54DB}" destId="{45A7E0CF-D960-4EAD-80F2-EE9467158DC0}" srcOrd="7" destOrd="0" presId="urn:microsoft.com/office/officeart/2005/8/layout/default"/>
    <dgm:cxn modelId="{00917226-861F-49E6-B8AA-94038FAD93C4}" type="presParOf" srcId="{146D48A1-ED55-42FE-8EE2-E01978BE54DB}" destId="{F8E64AF7-9135-4BE0-BBE9-7C6187CEFB8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F5DE5B-6133-4DC0-A7B1-D38EA91B50B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2A62D1-643B-417B-8910-5A185ED09D3E}">
      <dgm:prSet phldrT="[Текст]" custT="1"/>
      <dgm:spPr/>
      <dgm:t>
        <a:bodyPr/>
        <a:lstStyle/>
        <a:p>
          <a:r>
            <a:rPr lang="ru-RU" sz="2400" dirty="0" smtClean="0"/>
            <a:t>По характеру доминирующей деятельности</a:t>
          </a:r>
          <a:endParaRPr lang="ru-RU" sz="2400" dirty="0"/>
        </a:p>
      </dgm:t>
    </dgm:pt>
    <dgm:pt modelId="{352DC1D9-6DD5-4BF1-A090-5E6188A9C61D}" type="parTrans" cxnId="{F43EC9F7-11E8-4E0B-ACB0-8B0B7998049B}">
      <dgm:prSet/>
      <dgm:spPr/>
      <dgm:t>
        <a:bodyPr/>
        <a:lstStyle/>
        <a:p>
          <a:endParaRPr lang="ru-RU"/>
        </a:p>
      </dgm:t>
    </dgm:pt>
    <dgm:pt modelId="{F66DC66D-75BE-42BB-9E5F-48435326BF96}" type="sibTrans" cxnId="{F43EC9F7-11E8-4E0B-ACB0-8B0B7998049B}">
      <dgm:prSet/>
      <dgm:spPr/>
      <dgm:t>
        <a:bodyPr/>
        <a:lstStyle/>
        <a:p>
          <a:endParaRPr lang="ru-RU"/>
        </a:p>
      </dgm:t>
    </dgm:pt>
    <dgm:pt modelId="{C28881CD-F3BB-40FA-AED0-E006534D79AF}">
      <dgm:prSet phldrT="[Текст]" custT="1"/>
      <dgm:spPr/>
      <dgm:t>
        <a:bodyPr/>
        <a:lstStyle/>
        <a:p>
          <a:r>
            <a:rPr lang="ru-RU" sz="2000" dirty="0" smtClean="0"/>
            <a:t>исследовательские</a:t>
          </a:r>
          <a:endParaRPr lang="ru-RU" sz="2000" dirty="0"/>
        </a:p>
      </dgm:t>
    </dgm:pt>
    <dgm:pt modelId="{E4E4E60D-CB3E-4E85-BE7F-A4589442AC58}" type="parTrans" cxnId="{60D33ED7-742B-4713-AC5A-D36183D29CBA}">
      <dgm:prSet/>
      <dgm:spPr/>
      <dgm:t>
        <a:bodyPr/>
        <a:lstStyle/>
        <a:p>
          <a:endParaRPr lang="ru-RU"/>
        </a:p>
      </dgm:t>
    </dgm:pt>
    <dgm:pt modelId="{F0A91BFD-9D75-4D16-BB9A-8533CBF372AF}" type="sibTrans" cxnId="{60D33ED7-742B-4713-AC5A-D36183D29CBA}">
      <dgm:prSet/>
      <dgm:spPr/>
      <dgm:t>
        <a:bodyPr/>
        <a:lstStyle/>
        <a:p>
          <a:endParaRPr lang="ru-RU"/>
        </a:p>
      </dgm:t>
    </dgm:pt>
    <dgm:pt modelId="{EBE0A9A1-CA01-4324-9C5D-57F36905B9C1}">
      <dgm:prSet phldrT="[Текст]" custT="1"/>
      <dgm:spPr/>
      <dgm:t>
        <a:bodyPr/>
        <a:lstStyle/>
        <a:p>
          <a:r>
            <a:rPr lang="ru-RU" sz="2000" dirty="0" smtClean="0"/>
            <a:t>информационные</a:t>
          </a:r>
          <a:endParaRPr lang="ru-RU" sz="2000" dirty="0"/>
        </a:p>
      </dgm:t>
    </dgm:pt>
    <dgm:pt modelId="{3F64EC32-E0E9-43B3-988F-0F624DC82DA7}" type="parTrans" cxnId="{56E47043-4F57-4335-A7D9-2B6D4E959154}">
      <dgm:prSet/>
      <dgm:spPr/>
      <dgm:t>
        <a:bodyPr/>
        <a:lstStyle/>
        <a:p>
          <a:endParaRPr lang="ru-RU"/>
        </a:p>
      </dgm:t>
    </dgm:pt>
    <dgm:pt modelId="{EBCAFA87-2334-4BB9-AAB4-89D709DC57AC}" type="sibTrans" cxnId="{56E47043-4F57-4335-A7D9-2B6D4E959154}">
      <dgm:prSet/>
      <dgm:spPr/>
      <dgm:t>
        <a:bodyPr/>
        <a:lstStyle/>
        <a:p>
          <a:endParaRPr lang="ru-RU"/>
        </a:p>
      </dgm:t>
    </dgm:pt>
    <dgm:pt modelId="{FE061155-D7CD-4BCA-A97E-CBD676C3840A}">
      <dgm:prSet phldrT="[Текст]" custT="1"/>
      <dgm:spPr/>
      <dgm:t>
        <a:bodyPr/>
        <a:lstStyle/>
        <a:p>
          <a:r>
            <a:rPr lang="ru-RU" sz="2000" dirty="0" smtClean="0"/>
            <a:t>поисковые</a:t>
          </a:r>
          <a:endParaRPr lang="ru-RU" sz="2000" dirty="0"/>
        </a:p>
      </dgm:t>
    </dgm:pt>
    <dgm:pt modelId="{ACAAB2CE-1592-42F8-B282-83E7746826EA}" type="parTrans" cxnId="{A4195182-1FE1-414E-A684-03F27BAC78E8}">
      <dgm:prSet/>
      <dgm:spPr/>
      <dgm:t>
        <a:bodyPr/>
        <a:lstStyle/>
        <a:p>
          <a:endParaRPr lang="ru-RU"/>
        </a:p>
      </dgm:t>
    </dgm:pt>
    <dgm:pt modelId="{4D3336CF-42C9-4AA1-A2F9-0838C63FC4DE}" type="sibTrans" cxnId="{A4195182-1FE1-414E-A684-03F27BAC78E8}">
      <dgm:prSet/>
      <dgm:spPr/>
      <dgm:t>
        <a:bodyPr/>
        <a:lstStyle/>
        <a:p>
          <a:endParaRPr lang="ru-RU"/>
        </a:p>
      </dgm:t>
    </dgm:pt>
    <dgm:pt modelId="{960B65E6-D91F-44D2-B886-321642BC81F8}" type="pres">
      <dgm:prSet presAssocID="{84F5DE5B-6133-4DC0-A7B1-D38EA91B50B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4FE7D5-D35F-430E-8BDA-55639415DA05}" type="pres">
      <dgm:prSet presAssocID="{C52A62D1-643B-417B-8910-5A185ED09D3E}" presName="root1" presStyleCnt="0"/>
      <dgm:spPr/>
    </dgm:pt>
    <dgm:pt modelId="{49BA4E1E-B97E-4E9E-B914-19E182051AE8}" type="pres">
      <dgm:prSet presAssocID="{C52A62D1-643B-417B-8910-5A185ED09D3E}" presName="LevelOneTextNode" presStyleLbl="node0" presStyleIdx="0" presStyleCnt="1" custScaleX="169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7C17AB-04FF-4F05-8D71-19CD5FBF72D9}" type="pres">
      <dgm:prSet presAssocID="{C52A62D1-643B-417B-8910-5A185ED09D3E}" presName="level2hierChild" presStyleCnt="0"/>
      <dgm:spPr/>
    </dgm:pt>
    <dgm:pt modelId="{402DEEEF-B094-4B44-8500-D04F0DE3D425}" type="pres">
      <dgm:prSet presAssocID="{E4E4E60D-CB3E-4E85-BE7F-A4589442AC5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1E7CED7-47C0-4A0D-83D3-3BB966EF11E0}" type="pres">
      <dgm:prSet presAssocID="{E4E4E60D-CB3E-4E85-BE7F-A4589442AC5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17306D3-426D-4252-AA21-80192E440FD8}" type="pres">
      <dgm:prSet presAssocID="{C28881CD-F3BB-40FA-AED0-E006534D79AF}" presName="root2" presStyleCnt="0"/>
      <dgm:spPr/>
    </dgm:pt>
    <dgm:pt modelId="{A6E32EB7-BCC2-4F50-B87A-889204A709BB}" type="pres">
      <dgm:prSet presAssocID="{C28881CD-F3BB-40FA-AED0-E006534D79AF}" presName="LevelTwoTextNode" presStyleLbl="node2" presStyleIdx="0" presStyleCnt="3" custScaleX="131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56BE34-45A7-4A88-A8E6-15C434F054C1}" type="pres">
      <dgm:prSet presAssocID="{C28881CD-F3BB-40FA-AED0-E006534D79AF}" presName="level3hierChild" presStyleCnt="0"/>
      <dgm:spPr/>
    </dgm:pt>
    <dgm:pt modelId="{6BEA1EE4-FCB6-474D-8840-7491D7A8ABF0}" type="pres">
      <dgm:prSet presAssocID="{3F64EC32-E0E9-43B3-988F-0F624DC82DA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02A1F5B-D582-4DF8-9DF1-15E5055068B7}" type="pres">
      <dgm:prSet presAssocID="{3F64EC32-E0E9-43B3-988F-0F624DC82DA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2391162-9430-4483-A5E9-C8661DB52166}" type="pres">
      <dgm:prSet presAssocID="{EBE0A9A1-CA01-4324-9C5D-57F36905B9C1}" presName="root2" presStyleCnt="0"/>
      <dgm:spPr/>
    </dgm:pt>
    <dgm:pt modelId="{DA122E20-2376-4447-BD8E-7FD859207630}" type="pres">
      <dgm:prSet presAssocID="{EBE0A9A1-CA01-4324-9C5D-57F36905B9C1}" presName="LevelTwoTextNode" presStyleLbl="node2" presStyleIdx="1" presStyleCnt="3" custScaleX="142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A2182B-5DB8-4DCA-BD93-E07920809E34}" type="pres">
      <dgm:prSet presAssocID="{EBE0A9A1-CA01-4324-9C5D-57F36905B9C1}" presName="level3hierChild" presStyleCnt="0"/>
      <dgm:spPr/>
    </dgm:pt>
    <dgm:pt modelId="{EC0AEA26-FE94-4E1A-B2D6-9F7A8D676BB0}" type="pres">
      <dgm:prSet presAssocID="{ACAAB2CE-1592-42F8-B282-83E7746826EA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3E53860-F2DB-4F8C-8653-9BBCAE405102}" type="pres">
      <dgm:prSet presAssocID="{ACAAB2CE-1592-42F8-B282-83E7746826EA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D6DE244-88FB-4F25-9A11-6B56588757A5}" type="pres">
      <dgm:prSet presAssocID="{FE061155-D7CD-4BCA-A97E-CBD676C3840A}" presName="root2" presStyleCnt="0"/>
      <dgm:spPr/>
    </dgm:pt>
    <dgm:pt modelId="{9AA60859-FD46-457C-B751-06E8F71403A4}" type="pres">
      <dgm:prSet presAssocID="{FE061155-D7CD-4BCA-A97E-CBD676C3840A}" presName="LevelTwoTextNode" presStyleLbl="node2" presStyleIdx="2" presStyleCnt="3" custScaleX="129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7F8CE0-51CF-4FC9-8DC0-C927FCD479F1}" type="pres">
      <dgm:prSet presAssocID="{FE061155-D7CD-4BCA-A97E-CBD676C3840A}" presName="level3hierChild" presStyleCnt="0"/>
      <dgm:spPr/>
    </dgm:pt>
  </dgm:ptLst>
  <dgm:cxnLst>
    <dgm:cxn modelId="{A4195182-1FE1-414E-A684-03F27BAC78E8}" srcId="{C52A62D1-643B-417B-8910-5A185ED09D3E}" destId="{FE061155-D7CD-4BCA-A97E-CBD676C3840A}" srcOrd="2" destOrd="0" parTransId="{ACAAB2CE-1592-42F8-B282-83E7746826EA}" sibTransId="{4D3336CF-42C9-4AA1-A2F9-0838C63FC4DE}"/>
    <dgm:cxn modelId="{88EE29DD-B9C3-4EFB-A9B6-25034E0EF991}" type="presOf" srcId="{3F64EC32-E0E9-43B3-988F-0F624DC82DA7}" destId="{6BEA1EE4-FCB6-474D-8840-7491D7A8ABF0}" srcOrd="0" destOrd="0" presId="urn:microsoft.com/office/officeart/2008/layout/HorizontalMultiLevelHierarchy"/>
    <dgm:cxn modelId="{8DE704AE-C2EB-480D-89CA-ECDE409E97C1}" type="presOf" srcId="{C28881CD-F3BB-40FA-AED0-E006534D79AF}" destId="{A6E32EB7-BCC2-4F50-B87A-889204A709BB}" srcOrd="0" destOrd="0" presId="urn:microsoft.com/office/officeart/2008/layout/HorizontalMultiLevelHierarchy"/>
    <dgm:cxn modelId="{07095544-548E-4356-AD77-E6CF70C3B979}" type="presOf" srcId="{84F5DE5B-6133-4DC0-A7B1-D38EA91B50B4}" destId="{960B65E6-D91F-44D2-B886-321642BC81F8}" srcOrd="0" destOrd="0" presId="urn:microsoft.com/office/officeart/2008/layout/HorizontalMultiLevelHierarchy"/>
    <dgm:cxn modelId="{2389609C-5D4D-47A0-B4EB-A70D6F246829}" type="presOf" srcId="{ACAAB2CE-1592-42F8-B282-83E7746826EA}" destId="{EC0AEA26-FE94-4E1A-B2D6-9F7A8D676BB0}" srcOrd="0" destOrd="0" presId="urn:microsoft.com/office/officeart/2008/layout/HorizontalMultiLevelHierarchy"/>
    <dgm:cxn modelId="{96D4F1A9-6296-44A4-BC9F-CA7EBBF242DE}" type="presOf" srcId="{E4E4E60D-CB3E-4E85-BE7F-A4589442AC58}" destId="{402DEEEF-B094-4B44-8500-D04F0DE3D425}" srcOrd="0" destOrd="0" presId="urn:microsoft.com/office/officeart/2008/layout/HorizontalMultiLevelHierarchy"/>
    <dgm:cxn modelId="{56E47043-4F57-4335-A7D9-2B6D4E959154}" srcId="{C52A62D1-643B-417B-8910-5A185ED09D3E}" destId="{EBE0A9A1-CA01-4324-9C5D-57F36905B9C1}" srcOrd="1" destOrd="0" parTransId="{3F64EC32-E0E9-43B3-988F-0F624DC82DA7}" sibTransId="{EBCAFA87-2334-4BB9-AAB4-89D709DC57AC}"/>
    <dgm:cxn modelId="{DB0D4237-9E8A-49A6-AF06-3B8F896271A9}" type="presOf" srcId="{EBE0A9A1-CA01-4324-9C5D-57F36905B9C1}" destId="{DA122E20-2376-4447-BD8E-7FD859207630}" srcOrd="0" destOrd="0" presId="urn:microsoft.com/office/officeart/2008/layout/HorizontalMultiLevelHierarchy"/>
    <dgm:cxn modelId="{F43EC9F7-11E8-4E0B-ACB0-8B0B7998049B}" srcId="{84F5DE5B-6133-4DC0-A7B1-D38EA91B50B4}" destId="{C52A62D1-643B-417B-8910-5A185ED09D3E}" srcOrd="0" destOrd="0" parTransId="{352DC1D9-6DD5-4BF1-A090-5E6188A9C61D}" sibTransId="{F66DC66D-75BE-42BB-9E5F-48435326BF96}"/>
    <dgm:cxn modelId="{A672B291-59B5-458E-9327-E582C3A48D01}" type="presOf" srcId="{FE061155-D7CD-4BCA-A97E-CBD676C3840A}" destId="{9AA60859-FD46-457C-B751-06E8F71403A4}" srcOrd="0" destOrd="0" presId="urn:microsoft.com/office/officeart/2008/layout/HorizontalMultiLevelHierarchy"/>
    <dgm:cxn modelId="{88F80DF3-987C-4AAF-BC7A-A55DFFFFC88C}" type="presOf" srcId="{E4E4E60D-CB3E-4E85-BE7F-A4589442AC58}" destId="{71E7CED7-47C0-4A0D-83D3-3BB966EF11E0}" srcOrd="1" destOrd="0" presId="urn:microsoft.com/office/officeart/2008/layout/HorizontalMultiLevelHierarchy"/>
    <dgm:cxn modelId="{3FFCA1C7-FBF5-4F2E-A83E-5255247446E0}" type="presOf" srcId="{C52A62D1-643B-417B-8910-5A185ED09D3E}" destId="{49BA4E1E-B97E-4E9E-B914-19E182051AE8}" srcOrd="0" destOrd="0" presId="urn:microsoft.com/office/officeart/2008/layout/HorizontalMultiLevelHierarchy"/>
    <dgm:cxn modelId="{60D33ED7-742B-4713-AC5A-D36183D29CBA}" srcId="{C52A62D1-643B-417B-8910-5A185ED09D3E}" destId="{C28881CD-F3BB-40FA-AED0-E006534D79AF}" srcOrd="0" destOrd="0" parTransId="{E4E4E60D-CB3E-4E85-BE7F-A4589442AC58}" sibTransId="{F0A91BFD-9D75-4D16-BB9A-8533CBF372AF}"/>
    <dgm:cxn modelId="{CB4DD9F2-2193-4E00-8FAE-EF19914D86FA}" type="presOf" srcId="{ACAAB2CE-1592-42F8-B282-83E7746826EA}" destId="{73E53860-F2DB-4F8C-8653-9BBCAE405102}" srcOrd="1" destOrd="0" presId="urn:microsoft.com/office/officeart/2008/layout/HorizontalMultiLevelHierarchy"/>
    <dgm:cxn modelId="{BE5248AD-DFF7-4C95-B2A1-8AE916B61477}" type="presOf" srcId="{3F64EC32-E0E9-43B3-988F-0F624DC82DA7}" destId="{402A1F5B-D582-4DF8-9DF1-15E5055068B7}" srcOrd="1" destOrd="0" presId="urn:microsoft.com/office/officeart/2008/layout/HorizontalMultiLevelHierarchy"/>
    <dgm:cxn modelId="{7D479E9B-0EE6-431F-B91E-5A86E82AB7BA}" type="presParOf" srcId="{960B65E6-D91F-44D2-B886-321642BC81F8}" destId="{B24FE7D5-D35F-430E-8BDA-55639415DA05}" srcOrd="0" destOrd="0" presId="urn:microsoft.com/office/officeart/2008/layout/HorizontalMultiLevelHierarchy"/>
    <dgm:cxn modelId="{ADE17EDE-948B-41D7-94B7-32CAC3CF9508}" type="presParOf" srcId="{B24FE7D5-D35F-430E-8BDA-55639415DA05}" destId="{49BA4E1E-B97E-4E9E-B914-19E182051AE8}" srcOrd="0" destOrd="0" presId="urn:microsoft.com/office/officeart/2008/layout/HorizontalMultiLevelHierarchy"/>
    <dgm:cxn modelId="{7AABA928-BEB2-49E5-91AE-495C6D234597}" type="presParOf" srcId="{B24FE7D5-D35F-430E-8BDA-55639415DA05}" destId="{4F7C17AB-04FF-4F05-8D71-19CD5FBF72D9}" srcOrd="1" destOrd="0" presId="urn:microsoft.com/office/officeart/2008/layout/HorizontalMultiLevelHierarchy"/>
    <dgm:cxn modelId="{5313726B-EF33-456B-BCC8-F01AA8309BD4}" type="presParOf" srcId="{4F7C17AB-04FF-4F05-8D71-19CD5FBF72D9}" destId="{402DEEEF-B094-4B44-8500-D04F0DE3D425}" srcOrd="0" destOrd="0" presId="urn:microsoft.com/office/officeart/2008/layout/HorizontalMultiLevelHierarchy"/>
    <dgm:cxn modelId="{76013EB8-40E3-431D-8B3A-94743126A01E}" type="presParOf" srcId="{402DEEEF-B094-4B44-8500-D04F0DE3D425}" destId="{71E7CED7-47C0-4A0D-83D3-3BB966EF11E0}" srcOrd="0" destOrd="0" presId="urn:microsoft.com/office/officeart/2008/layout/HorizontalMultiLevelHierarchy"/>
    <dgm:cxn modelId="{3BB8A026-B84D-418D-9441-15CDF77611F7}" type="presParOf" srcId="{4F7C17AB-04FF-4F05-8D71-19CD5FBF72D9}" destId="{017306D3-426D-4252-AA21-80192E440FD8}" srcOrd="1" destOrd="0" presId="urn:microsoft.com/office/officeart/2008/layout/HorizontalMultiLevelHierarchy"/>
    <dgm:cxn modelId="{9087E60F-695F-4AD0-935E-B35F66C13C63}" type="presParOf" srcId="{017306D3-426D-4252-AA21-80192E440FD8}" destId="{A6E32EB7-BCC2-4F50-B87A-889204A709BB}" srcOrd="0" destOrd="0" presId="urn:microsoft.com/office/officeart/2008/layout/HorizontalMultiLevelHierarchy"/>
    <dgm:cxn modelId="{000EB05F-35C1-4A8E-8CE7-FF814021006F}" type="presParOf" srcId="{017306D3-426D-4252-AA21-80192E440FD8}" destId="{8156BE34-45A7-4A88-A8E6-15C434F054C1}" srcOrd="1" destOrd="0" presId="urn:microsoft.com/office/officeart/2008/layout/HorizontalMultiLevelHierarchy"/>
    <dgm:cxn modelId="{2C9C0F7D-AD75-44E9-80C9-F585C0DAD110}" type="presParOf" srcId="{4F7C17AB-04FF-4F05-8D71-19CD5FBF72D9}" destId="{6BEA1EE4-FCB6-474D-8840-7491D7A8ABF0}" srcOrd="2" destOrd="0" presId="urn:microsoft.com/office/officeart/2008/layout/HorizontalMultiLevelHierarchy"/>
    <dgm:cxn modelId="{EC4562D1-CE01-4C72-A5B3-9B7279AC70A1}" type="presParOf" srcId="{6BEA1EE4-FCB6-474D-8840-7491D7A8ABF0}" destId="{402A1F5B-D582-4DF8-9DF1-15E5055068B7}" srcOrd="0" destOrd="0" presId="urn:microsoft.com/office/officeart/2008/layout/HorizontalMultiLevelHierarchy"/>
    <dgm:cxn modelId="{E00A3072-50CF-4669-9716-511B61F00AC8}" type="presParOf" srcId="{4F7C17AB-04FF-4F05-8D71-19CD5FBF72D9}" destId="{52391162-9430-4483-A5E9-C8661DB52166}" srcOrd="3" destOrd="0" presId="urn:microsoft.com/office/officeart/2008/layout/HorizontalMultiLevelHierarchy"/>
    <dgm:cxn modelId="{0CBA6712-2EE8-40A8-B477-5A3468025AA0}" type="presParOf" srcId="{52391162-9430-4483-A5E9-C8661DB52166}" destId="{DA122E20-2376-4447-BD8E-7FD859207630}" srcOrd="0" destOrd="0" presId="urn:microsoft.com/office/officeart/2008/layout/HorizontalMultiLevelHierarchy"/>
    <dgm:cxn modelId="{645FBED8-7A53-48DE-887E-6D93897FEF31}" type="presParOf" srcId="{52391162-9430-4483-A5E9-C8661DB52166}" destId="{C9A2182B-5DB8-4DCA-BD93-E07920809E34}" srcOrd="1" destOrd="0" presId="urn:microsoft.com/office/officeart/2008/layout/HorizontalMultiLevelHierarchy"/>
    <dgm:cxn modelId="{9411962A-EC67-4C2D-AEC3-2DE495E8C134}" type="presParOf" srcId="{4F7C17AB-04FF-4F05-8D71-19CD5FBF72D9}" destId="{EC0AEA26-FE94-4E1A-B2D6-9F7A8D676BB0}" srcOrd="4" destOrd="0" presId="urn:microsoft.com/office/officeart/2008/layout/HorizontalMultiLevelHierarchy"/>
    <dgm:cxn modelId="{29B4C955-2040-4476-B9BD-5CFB33BC9D13}" type="presParOf" srcId="{EC0AEA26-FE94-4E1A-B2D6-9F7A8D676BB0}" destId="{73E53860-F2DB-4F8C-8653-9BBCAE405102}" srcOrd="0" destOrd="0" presId="urn:microsoft.com/office/officeart/2008/layout/HorizontalMultiLevelHierarchy"/>
    <dgm:cxn modelId="{39C76F01-E640-4662-8FFA-EE09D8FC596F}" type="presParOf" srcId="{4F7C17AB-04FF-4F05-8D71-19CD5FBF72D9}" destId="{ED6DE244-88FB-4F25-9A11-6B56588757A5}" srcOrd="5" destOrd="0" presId="urn:microsoft.com/office/officeart/2008/layout/HorizontalMultiLevelHierarchy"/>
    <dgm:cxn modelId="{BC6B4057-300D-43E5-A5C6-A10540531420}" type="presParOf" srcId="{ED6DE244-88FB-4F25-9A11-6B56588757A5}" destId="{9AA60859-FD46-457C-B751-06E8F71403A4}" srcOrd="0" destOrd="0" presId="urn:microsoft.com/office/officeart/2008/layout/HorizontalMultiLevelHierarchy"/>
    <dgm:cxn modelId="{17D9E7A0-1E48-4AAF-B4E2-F9FD210D63B1}" type="presParOf" srcId="{ED6DE244-88FB-4F25-9A11-6B56588757A5}" destId="{DF7F8CE0-51CF-4FC9-8DC0-C927FCD479F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F5DE5B-6133-4DC0-A7B1-D38EA91B50B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2A62D1-643B-417B-8910-5A185ED09D3E}">
      <dgm:prSet phldrT="[Текст]" custT="1"/>
      <dgm:spPr/>
      <dgm:t>
        <a:bodyPr/>
        <a:lstStyle/>
        <a:p>
          <a:r>
            <a:rPr lang="ru-RU" sz="2400" dirty="0" smtClean="0"/>
            <a:t>По количеству участников</a:t>
          </a:r>
          <a:endParaRPr lang="ru-RU" sz="2400" dirty="0"/>
        </a:p>
      </dgm:t>
    </dgm:pt>
    <dgm:pt modelId="{352DC1D9-6DD5-4BF1-A090-5E6188A9C61D}" type="parTrans" cxnId="{F43EC9F7-11E8-4E0B-ACB0-8B0B7998049B}">
      <dgm:prSet/>
      <dgm:spPr/>
      <dgm:t>
        <a:bodyPr/>
        <a:lstStyle/>
        <a:p>
          <a:endParaRPr lang="ru-RU"/>
        </a:p>
      </dgm:t>
    </dgm:pt>
    <dgm:pt modelId="{F66DC66D-75BE-42BB-9E5F-48435326BF96}" type="sibTrans" cxnId="{F43EC9F7-11E8-4E0B-ACB0-8B0B7998049B}">
      <dgm:prSet/>
      <dgm:spPr/>
      <dgm:t>
        <a:bodyPr/>
        <a:lstStyle/>
        <a:p>
          <a:endParaRPr lang="ru-RU"/>
        </a:p>
      </dgm:t>
    </dgm:pt>
    <dgm:pt modelId="{C28881CD-F3BB-40FA-AED0-E006534D79AF}">
      <dgm:prSet phldrT="[Текст]" custT="1"/>
      <dgm:spPr/>
      <dgm:t>
        <a:bodyPr/>
        <a:lstStyle/>
        <a:p>
          <a:r>
            <a:rPr lang="ru-RU" sz="2000" dirty="0" smtClean="0"/>
            <a:t>парные</a:t>
          </a:r>
          <a:endParaRPr lang="ru-RU" sz="2000" dirty="0"/>
        </a:p>
      </dgm:t>
    </dgm:pt>
    <dgm:pt modelId="{E4E4E60D-CB3E-4E85-BE7F-A4589442AC58}" type="parTrans" cxnId="{60D33ED7-742B-4713-AC5A-D36183D29CBA}">
      <dgm:prSet/>
      <dgm:spPr/>
      <dgm:t>
        <a:bodyPr/>
        <a:lstStyle/>
        <a:p>
          <a:endParaRPr lang="ru-RU"/>
        </a:p>
      </dgm:t>
    </dgm:pt>
    <dgm:pt modelId="{F0A91BFD-9D75-4D16-BB9A-8533CBF372AF}" type="sibTrans" cxnId="{60D33ED7-742B-4713-AC5A-D36183D29CBA}">
      <dgm:prSet/>
      <dgm:spPr/>
      <dgm:t>
        <a:bodyPr/>
        <a:lstStyle/>
        <a:p>
          <a:endParaRPr lang="ru-RU"/>
        </a:p>
      </dgm:t>
    </dgm:pt>
    <dgm:pt modelId="{EBE0A9A1-CA01-4324-9C5D-57F36905B9C1}">
      <dgm:prSet phldrT="[Текст]" custT="1"/>
      <dgm:spPr/>
      <dgm:t>
        <a:bodyPr/>
        <a:lstStyle/>
        <a:p>
          <a:r>
            <a:rPr lang="ru-RU" sz="2000" dirty="0" smtClean="0"/>
            <a:t>индивидуальные</a:t>
          </a:r>
          <a:endParaRPr lang="ru-RU" sz="2000" dirty="0"/>
        </a:p>
      </dgm:t>
    </dgm:pt>
    <dgm:pt modelId="{3F64EC32-E0E9-43B3-988F-0F624DC82DA7}" type="parTrans" cxnId="{56E47043-4F57-4335-A7D9-2B6D4E959154}">
      <dgm:prSet/>
      <dgm:spPr/>
      <dgm:t>
        <a:bodyPr/>
        <a:lstStyle/>
        <a:p>
          <a:endParaRPr lang="ru-RU"/>
        </a:p>
      </dgm:t>
    </dgm:pt>
    <dgm:pt modelId="{EBCAFA87-2334-4BB9-AAB4-89D709DC57AC}" type="sibTrans" cxnId="{56E47043-4F57-4335-A7D9-2B6D4E959154}">
      <dgm:prSet/>
      <dgm:spPr/>
      <dgm:t>
        <a:bodyPr/>
        <a:lstStyle/>
        <a:p>
          <a:endParaRPr lang="ru-RU"/>
        </a:p>
      </dgm:t>
    </dgm:pt>
    <dgm:pt modelId="{FE061155-D7CD-4BCA-A97E-CBD676C3840A}">
      <dgm:prSet phldrT="[Текст]" custT="1"/>
      <dgm:spPr/>
      <dgm:t>
        <a:bodyPr/>
        <a:lstStyle/>
        <a:p>
          <a:r>
            <a:rPr lang="ru-RU" sz="2000" dirty="0" smtClean="0"/>
            <a:t>групповые</a:t>
          </a:r>
          <a:endParaRPr lang="ru-RU" sz="2000" dirty="0"/>
        </a:p>
      </dgm:t>
    </dgm:pt>
    <dgm:pt modelId="{ACAAB2CE-1592-42F8-B282-83E7746826EA}" type="parTrans" cxnId="{A4195182-1FE1-414E-A684-03F27BAC78E8}">
      <dgm:prSet/>
      <dgm:spPr/>
      <dgm:t>
        <a:bodyPr/>
        <a:lstStyle/>
        <a:p>
          <a:endParaRPr lang="ru-RU"/>
        </a:p>
      </dgm:t>
    </dgm:pt>
    <dgm:pt modelId="{4D3336CF-42C9-4AA1-A2F9-0838C63FC4DE}" type="sibTrans" cxnId="{A4195182-1FE1-414E-A684-03F27BAC78E8}">
      <dgm:prSet/>
      <dgm:spPr/>
      <dgm:t>
        <a:bodyPr/>
        <a:lstStyle/>
        <a:p>
          <a:endParaRPr lang="ru-RU"/>
        </a:p>
      </dgm:t>
    </dgm:pt>
    <dgm:pt modelId="{960B65E6-D91F-44D2-B886-321642BC81F8}" type="pres">
      <dgm:prSet presAssocID="{84F5DE5B-6133-4DC0-A7B1-D38EA91B50B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4FE7D5-D35F-430E-8BDA-55639415DA05}" type="pres">
      <dgm:prSet presAssocID="{C52A62D1-643B-417B-8910-5A185ED09D3E}" presName="root1" presStyleCnt="0"/>
      <dgm:spPr/>
    </dgm:pt>
    <dgm:pt modelId="{49BA4E1E-B97E-4E9E-B914-19E182051AE8}" type="pres">
      <dgm:prSet presAssocID="{C52A62D1-643B-417B-8910-5A185ED09D3E}" presName="LevelOneTextNode" presStyleLbl="node0" presStyleIdx="0" presStyleCnt="1" custScaleX="169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7C17AB-04FF-4F05-8D71-19CD5FBF72D9}" type="pres">
      <dgm:prSet presAssocID="{C52A62D1-643B-417B-8910-5A185ED09D3E}" presName="level2hierChild" presStyleCnt="0"/>
      <dgm:spPr/>
    </dgm:pt>
    <dgm:pt modelId="{402DEEEF-B094-4B44-8500-D04F0DE3D425}" type="pres">
      <dgm:prSet presAssocID="{E4E4E60D-CB3E-4E85-BE7F-A4589442AC5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1E7CED7-47C0-4A0D-83D3-3BB966EF11E0}" type="pres">
      <dgm:prSet presAssocID="{E4E4E60D-CB3E-4E85-BE7F-A4589442AC5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17306D3-426D-4252-AA21-80192E440FD8}" type="pres">
      <dgm:prSet presAssocID="{C28881CD-F3BB-40FA-AED0-E006534D79AF}" presName="root2" presStyleCnt="0"/>
      <dgm:spPr/>
    </dgm:pt>
    <dgm:pt modelId="{A6E32EB7-BCC2-4F50-B87A-889204A709BB}" type="pres">
      <dgm:prSet presAssocID="{C28881CD-F3BB-40FA-AED0-E006534D79AF}" presName="LevelTwoTextNode" presStyleLbl="node2" presStyleIdx="0" presStyleCnt="3" custScaleX="131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56BE34-45A7-4A88-A8E6-15C434F054C1}" type="pres">
      <dgm:prSet presAssocID="{C28881CD-F3BB-40FA-AED0-E006534D79AF}" presName="level3hierChild" presStyleCnt="0"/>
      <dgm:spPr/>
    </dgm:pt>
    <dgm:pt modelId="{6BEA1EE4-FCB6-474D-8840-7491D7A8ABF0}" type="pres">
      <dgm:prSet presAssocID="{3F64EC32-E0E9-43B3-988F-0F624DC82DA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02A1F5B-D582-4DF8-9DF1-15E5055068B7}" type="pres">
      <dgm:prSet presAssocID="{3F64EC32-E0E9-43B3-988F-0F624DC82DA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2391162-9430-4483-A5E9-C8661DB52166}" type="pres">
      <dgm:prSet presAssocID="{EBE0A9A1-CA01-4324-9C5D-57F36905B9C1}" presName="root2" presStyleCnt="0"/>
      <dgm:spPr/>
    </dgm:pt>
    <dgm:pt modelId="{DA122E20-2376-4447-BD8E-7FD859207630}" type="pres">
      <dgm:prSet presAssocID="{EBE0A9A1-CA01-4324-9C5D-57F36905B9C1}" presName="LevelTwoTextNode" presStyleLbl="node2" presStyleIdx="1" presStyleCnt="3" custScaleX="142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A2182B-5DB8-4DCA-BD93-E07920809E34}" type="pres">
      <dgm:prSet presAssocID="{EBE0A9A1-CA01-4324-9C5D-57F36905B9C1}" presName="level3hierChild" presStyleCnt="0"/>
      <dgm:spPr/>
    </dgm:pt>
    <dgm:pt modelId="{EC0AEA26-FE94-4E1A-B2D6-9F7A8D676BB0}" type="pres">
      <dgm:prSet presAssocID="{ACAAB2CE-1592-42F8-B282-83E7746826EA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3E53860-F2DB-4F8C-8653-9BBCAE405102}" type="pres">
      <dgm:prSet presAssocID="{ACAAB2CE-1592-42F8-B282-83E7746826EA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D6DE244-88FB-4F25-9A11-6B56588757A5}" type="pres">
      <dgm:prSet presAssocID="{FE061155-D7CD-4BCA-A97E-CBD676C3840A}" presName="root2" presStyleCnt="0"/>
      <dgm:spPr/>
    </dgm:pt>
    <dgm:pt modelId="{9AA60859-FD46-457C-B751-06E8F71403A4}" type="pres">
      <dgm:prSet presAssocID="{FE061155-D7CD-4BCA-A97E-CBD676C3840A}" presName="LevelTwoTextNode" presStyleLbl="node2" presStyleIdx="2" presStyleCnt="3" custScaleX="129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7F8CE0-51CF-4FC9-8DC0-C927FCD479F1}" type="pres">
      <dgm:prSet presAssocID="{FE061155-D7CD-4BCA-A97E-CBD676C3840A}" presName="level3hierChild" presStyleCnt="0"/>
      <dgm:spPr/>
    </dgm:pt>
  </dgm:ptLst>
  <dgm:cxnLst>
    <dgm:cxn modelId="{B13CA808-E97B-4B98-8BC7-26599DACEC6D}" type="presOf" srcId="{ACAAB2CE-1592-42F8-B282-83E7746826EA}" destId="{EC0AEA26-FE94-4E1A-B2D6-9F7A8D676BB0}" srcOrd="0" destOrd="0" presId="urn:microsoft.com/office/officeart/2008/layout/HorizontalMultiLevelHierarchy"/>
    <dgm:cxn modelId="{A4195182-1FE1-414E-A684-03F27BAC78E8}" srcId="{C52A62D1-643B-417B-8910-5A185ED09D3E}" destId="{FE061155-D7CD-4BCA-A97E-CBD676C3840A}" srcOrd="2" destOrd="0" parTransId="{ACAAB2CE-1592-42F8-B282-83E7746826EA}" sibTransId="{4D3336CF-42C9-4AA1-A2F9-0838C63FC4DE}"/>
    <dgm:cxn modelId="{ADAB96EE-2DF2-4783-B707-E576940FAFB0}" type="presOf" srcId="{C52A62D1-643B-417B-8910-5A185ED09D3E}" destId="{49BA4E1E-B97E-4E9E-B914-19E182051AE8}" srcOrd="0" destOrd="0" presId="urn:microsoft.com/office/officeart/2008/layout/HorizontalMultiLevelHierarchy"/>
    <dgm:cxn modelId="{817E7BB8-C952-413E-8FE3-9BD704B29CC4}" type="presOf" srcId="{84F5DE5B-6133-4DC0-A7B1-D38EA91B50B4}" destId="{960B65E6-D91F-44D2-B886-321642BC81F8}" srcOrd="0" destOrd="0" presId="urn:microsoft.com/office/officeart/2008/layout/HorizontalMultiLevelHierarchy"/>
    <dgm:cxn modelId="{4FD1A48C-8E91-4285-9D03-08328A1914D1}" type="presOf" srcId="{EBE0A9A1-CA01-4324-9C5D-57F36905B9C1}" destId="{DA122E20-2376-4447-BD8E-7FD859207630}" srcOrd="0" destOrd="0" presId="urn:microsoft.com/office/officeart/2008/layout/HorizontalMultiLevelHierarchy"/>
    <dgm:cxn modelId="{BDA75459-6DF3-4785-9C44-F2AE02DEAD56}" type="presOf" srcId="{FE061155-D7CD-4BCA-A97E-CBD676C3840A}" destId="{9AA60859-FD46-457C-B751-06E8F71403A4}" srcOrd="0" destOrd="0" presId="urn:microsoft.com/office/officeart/2008/layout/HorizontalMultiLevelHierarchy"/>
    <dgm:cxn modelId="{56E47043-4F57-4335-A7D9-2B6D4E959154}" srcId="{C52A62D1-643B-417B-8910-5A185ED09D3E}" destId="{EBE0A9A1-CA01-4324-9C5D-57F36905B9C1}" srcOrd="1" destOrd="0" parTransId="{3F64EC32-E0E9-43B3-988F-0F624DC82DA7}" sibTransId="{EBCAFA87-2334-4BB9-AAB4-89D709DC57AC}"/>
    <dgm:cxn modelId="{14BE0B33-05DA-4A49-A2E7-D4035BF90D62}" type="presOf" srcId="{E4E4E60D-CB3E-4E85-BE7F-A4589442AC58}" destId="{402DEEEF-B094-4B44-8500-D04F0DE3D425}" srcOrd="0" destOrd="0" presId="urn:microsoft.com/office/officeart/2008/layout/HorizontalMultiLevelHierarchy"/>
    <dgm:cxn modelId="{CA12EF4A-C616-453E-88AA-199C7064C2EE}" type="presOf" srcId="{E4E4E60D-CB3E-4E85-BE7F-A4589442AC58}" destId="{71E7CED7-47C0-4A0D-83D3-3BB966EF11E0}" srcOrd="1" destOrd="0" presId="urn:microsoft.com/office/officeart/2008/layout/HorizontalMultiLevelHierarchy"/>
    <dgm:cxn modelId="{F43EC9F7-11E8-4E0B-ACB0-8B0B7998049B}" srcId="{84F5DE5B-6133-4DC0-A7B1-D38EA91B50B4}" destId="{C52A62D1-643B-417B-8910-5A185ED09D3E}" srcOrd="0" destOrd="0" parTransId="{352DC1D9-6DD5-4BF1-A090-5E6188A9C61D}" sibTransId="{F66DC66D-75BE-42BB-9E5F-48435326BF96}"/>
    <dgm:cxn modelId="{DB5DBF4B-09C6-44B3-8533-045B9414F283}" type="presOf" srcId="{3F64EC32-E0E9-43B3-988F-0F624DC82DA7}" destId="{6BEA1EE4-FCB6-474D-8840-7491D7A8ABF0}" srcOrd="0" destOrd="0" presId="urn:microsoft.com/office/officeart/2008/layout/HorizontalMultiLevelHierarchy"/>
    <dgm:cxn modelId="{BA45D450-CC2A-4792-A810-5CF85220715C}" type="presOf" srcId="{ACAAB2CE-1592-42F8-B282-83E7746826EA}" destId="{73E53860-F2DB-4F8C-8653-9BBCAE405102}" srcOrd="1" destOrd="0" presId="urn:microsoft.com/office/officeart/2008/layout/HorizontalMultiLevelHierarchy"/>
    <dgm:cxn modelId="{C21DD634-F7C0-4323-BC72-D7A201E322EA}" type="presOf" srcId="{3F64EC32-E0E9-43B3-988F-0F624DC82DA7}" destId="{402A1F5B-D582-4DF8-9DF1-15E5055068B7}" srcOrd="1" destOrd="0" presId="urn:microsoft.com/office/officeart/2008/layout/HorizontalMultiLevelHierarchy"/>
    <dgm:cxn modelId="{60D33ED7-742B-4713-AC5A-D36183D29CBA}" srcId="{C52A62D1-643B-417B-8910-5A185ED09D3E}" destId="{C28881CD-F3BB-40FA-AED0-E006534D79AF}" srcOrd="0" destOrd="0" parTransId="{E4E4E60D-CB3E-4E85-BE7F-A4589442AC58}" sibTransId="{F0A91BFD-9D75-4D16-BB9A-8533CBF372AF}"/>
    <dgm:cxn modelId="{62412A2F-DB5B-4F0B-81E3-647CABFC4349}" type="presOf" srcId="{C28881CD-F3BB-40FA-AED0-E006534D79AF}" destId="{A6E32EB7-BCC2-4F50-B87A-889204A709BB}" srcOrd="0" destOrd="0" presId="urn:microsoft.com/office/officeart/2008/layout/HorizontalMultiLevelHierarchy"/>
    <dgm:cxn modelId="{FA9831BF-DD21-4E28-8F06-82CE3E92B260}" type="presParOf" srcId="{960B65E6-D91F-44D2-B886-321642BC81F8}" destId="{B24FE7D5-D35F-430E-8BDA-55639415DA05}" srcOrd="0" destOrd="0" presId="urn:microsoft.com/office/officeart/2008/layout/HorizontalMultiLevelHierarchy"/>
    <dgm:cxn modelId="{BE77D136-4A9D-4630-8420-B5BB5FA54EE8}" type="presParOf" srcId="{B24FE7D5-D35F-430E-8BDA-55639415DA05}" destId="{49BA4E1E-B97E-4E9E-B914-19E182051AE8}" srcOrd="0" destOrd="0" presId="urn:microsoft.com/office/officeart/2008/layout/HorizontalMultiLevelHierarchy"/>
    <dgm:cxn modelId="{B71F382B-086B-4AF6-8632-4DA82BA49306}" type="presParOf" srcId="{B24FE7D5-D35F-430E-8BDA-55639415DA05}" destId="{4F7C17AB-04FF-4F05-8D71-19CD5FBF72D9}" srcOrd="1" destOrd="0" presId="urn:microsoft.com/office/officeart/2008/layout/HorizontalMultiLevelHierarchy"/>
    <dgm:cxn modelId="{A5F79871-D88F-44D3-8B28-87084E8FD06F}" type="presParOf" srcId="{4F7C17AB-04FF-4F05-8D71-19CD5FBF72D9}" destId="{402DEEEF-B094-4B44-8500-D04F0DE3D425}" srcOrd="0" destOrd="0" presId="urn:microsoft.com/office/officeart/2008/layout/HorizontalMultiLevelHierarchy"/>
    <dgm:cxn modelId="{352E45A9-A090-480B-BB48-0859260AA609}" type="presParOf" srcId="{402DEEEF-B094-4B44-8500-D04F0DE3D425}" destId="{71E7CED7-47C0-4A0D-83D3-3BB966EF11E0}" srcOrd="0" destOrd="0" presId="urn:microsoft.com/office/officeart/2008/layout/HorizontalMultiLevelHierarchy"/>
    <dgm:cxn modelId="{B3D8AA9B-927F-4ECA-8702-F0F239EBB120}" type="presParOf" srcId="{4F7C17AB-04FF-4F05-8D71-19CD5FBF72D9}" destId="{017306D3-426D-4252-AA21-80192E440FD8}" srcOrd="1" destOrd="0" presId="urn:microsoft.com/office/officeart/2008/layout/HorizontalMultiLevelHierarchy"/>
    <dgm:cxn modelId="{F782222A-2EA4-4360-AC8E-D235C9F2D054}" type="presParOf" srcId="{017306D3-426D-4252-AA21-80192E440FD8}" destId="{A6E32EB7-BCC2-4F50-B87A-889204A709BB}" srcOrd="0" destOrd="0" presId="urn:microsoft.com/office/officeart/2008/layout/HorizontalMultiLevelHierarchy"/>
    <dgm:cxn modelId="{BF36E75F-53D8-4F42-B413-9E579AEA056C}" type="presParOf" srcId="{017306D3-426D-4252-AA21-80192E440FD8}" destId="{8156BE34-45A7-4A88-A8E6-15C434F054C1}" srcOrd="1" destOrd="0" presId="urn:microsoft.com/office/officeart/2008/layout/HorizontalMultiLevelHierarchy"/>
    <dgm:cxn modelId="{5D6F6160-5C09-40C0-9586-0D3991C61805}" type="presParOf" srcId="{4F7C17AB-04FF-4F05-8D71-19CD5FBF72D9}" destId="{6BEA1EE4-FCB6-474D-8840-7491D7A8ABF0}" srcOrd="2" destOrd="0" presId="urn:microsoft.com/office/officeart/2008/layout/HorizontalMultiLevelHierarchy"/>
    <dgm:cxn modelId="{550AF1CC-F46E-4BE5-AFDD-E71B4B4FF668}" type="presParOf" srcId="{6BEA1EE4-FCB6-474D-8840-7491D7A8ABF0}" destId="{402A1F5B-D582-4DF8-9DF1-15E5055068B7}" srcOrd="0" destOrd="0" presId="urn:microsoft.com/office/officeart/2008/layout/HorizontalMultiLevelHierarchy"/>
    <dgm:cxn modelId="{EFB7D044-7D1A-44D9-95B7-DB73FDCB7602}" type="presParOf" srcId="{4F7C17AB-04FF-4F05-8D71-19CD5FBF72D9}" destId="{52391162-9430-4483-A5E9-C8661DB52166}" srcOrd="3" destOrd="0" presId="urn:microsoft.com/office/officeart/2008/layout/HorizontalMultiLevelHierarchy"/>
    <dgm:cxn modelId="{8417C179-FCFF-4D21-95C7-ED5CB25ABF74}" type="presParOf" srcId="{52391162-9430-4483-A5E9-C8661DB52166}" destId="{DA122E20-2376-4447-BD8E-7FD859207630}" srcOrd="0" destOrd="0" presId="urn:microsoft.com/office/officeart/2008/layout/HorizontalMultiLevelHierarchy"/>
    <dgm:cxn modelId="{81058287-BD32-47B4-A7BE-4D307181EBDC}" type="presParOf" srcId="{52391162-9430-4483-A5E9-C8661DB52166}" destId="{C9A2182B-5DB8-4DCA-BD93-E07920809E34}" srcOrd="1" destOrd="0" presId="urn:microsoft.com/office/officeart/2008/layout/HorizontalMultiLevelHierarchy"/>
    <dgm:cxn modelId="{3656C6AC-222F-4A4A-8E3E-E472162FDDD1}" type="presParOf" srcId="{4F7C17AB-04FF-4F05-8D71-19CD5FBF72D9}" destId="{EC0AEA26-FE94-4E1A-B2D6-9F7A8D676BB0}" srcOrd="4" destOrd="0" presId="urn:microsoft.com/office/officeart/2008/layout/HorizontalMultiLevelHierarchy"/>
    <dgm:cxn modelId="{6B84FAAA-EBBB-41DD-8C72-C6F246158E7B}" type="presParOf" srcId="{EC0AEA26-FE94-4E1A-B2D6-9F7A8D676BB0}" destId="{73E53860-F2DB-4F8C-8653-9BBCAE405102}" srcOrd="0" destOrd="0" presId="urn:microsoft.com/office/officeart/2008/layout/HorizontalMultiLevelHierarchy"/>
    <dgm:cxn modelId="{8E0D89C9-9315-4F35-A269-EBE6AFDAE838}" type="presParOf" srcId="{4F7C17AB-04FF-4F05-8D71-19CD5FBF72D9}" destId="{ED6DE244-88FB-4F25-9A11-6B56588757A5}" srcOrd="5" destOrd="0" presId="urn:microsoft.com/office/officeart/2008/layout/HorizontalMultiLevelHierarchy"/>
    <dgm:cxn modelId="{C5F0EBC6-3B5C-4E9A-902B-181E44115761}" type="presParOf" srcId="{ED6DE244-88FB-4F25-9A11-6B56588757A5}" destId="{9AA60859-FD46-457C-B751-06E8F71403A4}" srcOrd="0" destOrd="0" presId="urn:microsoft.com/office/officeart/2008/layout/HorizontalMultiLevelHierarchy"/>
    <dgm:cxn modelId="{BD482171-1C27-48CD-89CB-8B24DACC7B10}" type="presParOf" srcId="{ED6DE244-88FB-4F25-9A11-6B56588757A5}" destId="{DF7F8CE0-51CF-4FC9-8DC0-C927FCD479F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F5DE5B-6133-4DC0-A7B1-D38EA91B50B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2A62D1-643B-417B-8910-5A185ED09D3E}">
      <dgm:prSet phldrT="[Текст]" custT="1"/>
      <dgm:spPr/>
      <dgm:t>
        <a:bodyPr/>
        <a:lstStyle/>
        <a:p>
          <a:r>
            <a:rPr lang="ru-RU" sz="2400" dirty="0" smtClean="0"/>
            <a:t>По </a:t>
          </a:r>
          <a:r>
            <a:rPr lang="ru-RU" sz="2400" dirty="0" err="1" smtClean="0"/>
            <a:t>продорлжительности</a:t>
          </a:r>
          <a:endParaRPr lang="ru-RU" sz="2400" dirty="0"/>
        </a:p>
      </dgm:t>
    </dgm:pt>
    <dgm:pt modelId="{352DC1D9-6DD5-4BF1-A090-5E6188A9C61D}" type="parTrans" cxnId="{F43EC9F7-11E8-4E0B-ACB0-8B0B7998049B}">
      <dgm:prSet/>
      <dgm:spPr/>
      <dgm:t>
        <a:bodyPr/>
        <a:lstStyle/>
        <a:p>
          <a:endParaRPr lang="ru-RU"/>
        </a:p>
      </dgm:t>
    </dgm:pt>
    <dgm:pt modelId="{F66DC66D-75BE-42BB-9E5F-48435326BF96}" type="sibTrans" cxnId="{F43EC9F7-11E8-4E0B-ACB0-8B0B7998049B}">
      <dgm:prSet/>
      <dgm:spPr/>
      <dgm:t>
        <a:bodyPr/>
        <a:lstStyle/>
        <a:p>
          <a:endParaRPr lang="ru-RU"/>
        </a:p>
      </dgm:t>
    </dgm:pt>
    <dgm:pt modelId="{C28881CD-F3BB-40FA-AED0-E006534D79AF}">
      <dgm:prSet phldrT="[Текст]" custT="1"/>
      <dgm:spPr/>
      <dgm:t>
        <a:bodyPr/>
        <a:lstStyle/>
        <a:p>
          <a:r>
            <a:rPr lang="ru-RU" sz="2000" dirty="0" smtClean="0"/>
            <a:t>Краткосрочные (на определенном этапе урока)</a:t>
          </a:r>
          <a:endParaRPr lang="ru-RU" sz="2000" dirty="0"/>
        </a:p>
      </dgm:t>
    </dgm:pt>
    <dgm:pt modelId="{E4E4E60D-CB3E-4E85-BE7F-A4589442AC58}" type="parTrans" cxnId="{60D33ED7-742B-4713-AC5A-D36183D29CBA}">
      <dgm:prSet/>
      <dgm:spPr/>
      <dgm:t>
        <a:bodyPr/>
        <a:lstStyle/>
        <a:p>
          <a:endParaRPr lang="ru-RU"/>
        </a:p>
      </dgm:t>
    </dgm:pt>
    <dgm:pt modelId="{F0A91BFD-9D75-4D16-BB9A-8533CBF372AF}" type="sibTrans" cxnId="{60D33ED7-742B-4713-AC5A-D36183D29CBA}">
      <dgm:prSet/>
      <dgm:spPr/>
      <dgm:t>
        <a:bodyPr/>
        <a:lstStyle/>
        <a:p>
          <a:endParaRPr lang="ru-RU"/>
        </a:p>
      </dgm:t>
    </dgm:pt>
    <dgm:pt modelId="{EBE0A9A1-CA01-4324-9C5D-57F36905B9C1}">
      <dgm:prSet phldrT="[Текст]" custT="1"/>
      <dgm:spPr/>
      <dgm:t>
        <a:bodyPr/>
        <a:lstStyle/>
        <a:p>
          <a:r>
            <a:rPr lang="ru-RU" sz="2000" dirty="0" smtClean="0"/>
            <a:t>Среднесрочные (от недели до месяца)</a:t>
          </a:r>
          <a:endParaRPr lang="ru-RU" sz="2000" dirty="0"/>
        </a:p>
      </dgm:t>
    </dgm:pt>
    <dgm:pt modelId="{3F64EC32-E0E9-43B3-988F-0F624DC82DA7}" type="parTrans" cxnId="{56E47043-4F57-4335-A7D9-2B6D4E959154}">
      <dgm:prSet/>
      <dgm:spPr/>
      <dgm:t>
        <a:bodyPr/>
        <a:lstStyle/>
        <a:p>
          <a:endParaRPr lang="ru-RU"/>
        </a:p>
      </dgm:t>
    </dgm:pt>
    <dgm:pt modelId="{EBCAFA87-2334-4BB9-AAB4-89D709DC57AC}" type="sibTrans" cxnId="{56E47043-4F57-4335-A7D9-2B6D4E959154}">
      <dgm:prSet/>
      <dgm:spPr/>
      <dgm:t>
        <a:bodyPr/>
        <a:lstStyle/>
        <a:p>
          <a:endParaRPr lang="ru-RU"/>
        </a:p>
      </dgm:t>
    </dgm:pt>
    <dgm:pt modelId="{FE061155-D7CD-4BCA-A97E-CBD676C3840A}">
      <dgm:prSet phldrT="[Текст]" custT="1"/>
      <dgm:spPr/>
      <dgm:t>
        <a:bodyPr/>
        <a:lstStyle/>
        <a:p>
          <a:r>
            <a:rPr lang="ru-RU" sz="2000" dirty="0" smtClean="0"/>
            <a:t>Долгосрочные </a:t>
          </a:r>
          <a:endParaRPr lang="ru-RU" sz="2000" dirty="0"/>
        </a:p>
      </dgm:t>
    </dgm:pt>
    <dgm:pt modelId="{ACAAB2CE-1592-42F8-B282-83E7746826EA}" type="parTrans" cxnId="{A4195182-1FE1-414E-A684-03F27BAC78E8}">
      <dgm:prSet/>
      <dgm:spPr/>
      <dgm:t>
        <a:bodyPr/>
        <a:lstStyle/>
        <a:p>
          <a:endParaRPr lang="ru-RU"/>
        </a:p>
      </dgm:t>
    </dgm:pt>
    <dgm:pt modelId="{4D3336CF-42C9-4AA1-A2F9-0838C63FC4DE}" type="sibTrans" cxnId="{A4195182-1FE1-414E-A684-03F27BAC78E8}">
      <dgm:prSet/>
      <dgm:spPr/>
      <dgm:t>
        <a:bodyPr/>
        <a:lstStyle/>
        <a:p>
          <a:endParaRPr lang="ru-RU"/>
        </a:p>
      </dgm:t>
    </dgm:pt>
    <dgm:pt modelId="{960B65E6-D91F-44D2-B886-321642BC81F8}" type="pres">
      <dgm:prSet presAssocID="{84F5DE5B-6133-4DC0-A7B1-D38EA91B50B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4FE7D5-D35F-430E-8BDA-55639415DA05}" type="pres">
      <dgm:prSet presAssocID="{C52A62D1-643B-417B-8910-5A185ED09D3E}" presName="root1" presStyleCnt="0"/>
      <dgm:spPr/>
    </dgm:pt>
    <dgm:pt modelId="{49BA4E1E-B97E-4E9E-B914-19E182051AE8}" type="pres">
      <dgm:prSet presAssocID="{C52A62D1-643B-417B-8910-5A185ED09D3E}" presName="LevelOneTextNode" presStyleLbl="node0" presStyleIdx="0" presStyleCnt="1" custScaleX="169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7C17AB-04FF-4F05-8D71-19CD5FBF72D9}" type="pres">
      <dgm:prSet presAssocID="{C52A62D1-643B-417B-8910-5A185ED09D3E}" presName="level2hierChild" presStyleCnt="0"/>
      <dgm:spPr/>
    </dgm:pt>
    <dgm:pt modelId="{402DEEEF-B094-4B44-8500-D04F0DE3D425}" type="pres">
      <dgm:prSet presAssocID="{E4E4E60D-CB3E-4E85-BE7F-A4589442AC5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1E7CED7-47C0-4A0D-83D3-3BB966EF11E0}" type="pres">
      <dgm:prSet presAssocID="{E4E4E60D-CB3E-4E85-BE7F-A4589442AC5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17306D3-426D-4252-AA21-80192E440FD8}" type="pres">
      <dgm:prSet presAssocID="{C28881CD-F3BB-40FA-AED0-E006534D79AF}" presName="root2" presStyleCnt="0"/>
      <dgm:spPr/>
    </dgm:pt>
    <dgm:pt modelId="{A6E32EB7-BCC2-4F50-B87A-889204A709BB}" type="pres">
      <dgm:prSet presAssocID="{C28881CD-F3BB-40FA-AED0-E006534D79AF}" presName="LevelTwoTextNode" presStyleLbl="node2" presStyleIdx="0" presStyleCnt="3" custScaleX="131204" custScaleY="1188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56BE34-45A7-4A88-A8E6-15C434F054C1}" type="pres">
      <dgm:prSet presAssocID="{C28881CD-F3BB-40FA-AED0-E006534D79AF}" presName="level3hierChild" presStyleCnt="0"/>
      <dgm:spPr/>
    </dgm:pt>
    <dgm:pt modelId="{6BEA1EE4-FCB6-474D-8840-7491D7A8ABF0}" type="pres">
      <dgm:prSet presAssocID="{3F64EC32-E0E9-43B3-988F-0F624DC82DA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02A1F5B-D582-4DF8-9DF1-15E5055068B7}" type="pres">
      <dgm:prSet presAssocID="{3F64EC32-E0E9-43B3-988F-0F624DC82DA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2391162-9430-4483-A5E9-C8661DB52166}" type="pres">
      <dgm:prSet presAssocID="{EBE0A9A1-CA01-4324-9C5D-57F36905B9C1}" presName="root2" presStyleCnt="0"/>
      <dgm:spPr/>
    </dgm:pt>
    <dgm:pt modelId="{DA122E20-2376-4447-BD8E-7FD859207630}" type="pres">
      <dgm:prSet presAssocID="{EBE0A9A1-CA01-4324-9C5D-57F36905B9C1}" presName="LevelTwoTextNode" presStyleLbl="node2" presStyleIdx="1" presStyleCnt="3" custScaleX="142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A2182B-5DB8-4DCA-BD93-E07920809E34}" type="pres">
      <dgm:prSet presAssocID="{EBE0A9A1-CA01-4324-9C5D-57F36905B9C1}" presName="level3hierChild" presStyleCnt="0"/>
      <dgm:spPr/>
    </dgm:pt>
    <dgm:pt modelId="{EC0AEA26-FE94-4E1A-B2D6-9F7A8D676BB0}" type="pres">
      <dgm:prSet presAssocID="{ACAAB2CE-1592-42F8-B282-83E7746826EA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3E53860-F2DB-4F8C-8653-9BBCAE405102}" type="pres">
      <dgm:prSet presAssocID="{ACAAB2CE-1592-42F8-B282-83E7746826EA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D6DE244-88FB-4F25-9A11-6B56588757A5}" type="pres">
      <dgm:prSet presAssocID="{FE061155-D7CD-4BCA-A97E-CBD676C3840A}" presName="root2" presStyleCnt="0"/>
      <dgm:spPr/>
    </dgm:pt>
    <dgm:pt modelId="{9AA60859-FD46-457C-B751-06E8F71403A4}" type="pres">
      <dgm:prSet presAssocID="{FE061155-D7CD-4BCA-A97E-CBD676C3840A}" presName="LevelTwoTextNode" presStyleLbl="node2" presStyleIdx="2" presStyleCnt="3" custScaleX="129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7F8CE0-51CF-4FC9-8DC0-C927FCD479F1}" type="pres">
      <dgm:prSet presAssocID="{FE061155-D7CD-4BCA-A97E-CBD676C3840A}" presName="level3hierChild" presStyleCnt="0"/>
      <dgm:spPr/>
    </dgm:pt>
  </dgm:ptLst>
  <dgm:cxnLst>
    <dgm:cxn modelId="{A4195182-1FE1-414E-A684-03F27BAC78E8}" srcId="{C52A62D1-643B-417B-8910-5A185ED09D3E}" destId="{FE061155-D7CD-4BCA-A97E-CBD676C3840A}" srcOrd="2" destOrd="0" parTransId="{ACAAB2CE-1592-42F8-B282-83E7746826EA}" sibTransId="{4D3336CF-42C9-4AA1-A2F9-0838C63FC4DE}"/>
    <dgm:cxn modelId="{9202E577-59FB-4B9B-A3BB-37A40BECD863}" type="presOf" srcId="{84F5DE5B-6133-4DC0-A7B1-D38EA91B50B4}" destId="{960B65E6-D91F-44D2-B886-321642BC81F8}" srcOrd="0" destOrd="0" presId="urn:microsoft.com/office/officeart/2008/layout/HorizontalMultiLevelHierarchy"/>
    <dgm:cxn modelId="{DF3D743D-B104-4D71-9BAC-2271E27D1D63}" type="presOf" srcId="{EBE0A9A1-CA01-4324-9C5D-57F36905B9C1}" destId="{DA122E20-2376-4447-BD8E-7FD859207630}" srcOrd="0" destOrd="0" presId="urn:microsoft.com/office/officeart/2008/layout/HorizontalMultiLevelHierarchy"/>
    <dgm:cxn modelId="{BEFC4818-9B50-4941-9A55-37BE48934230}" type="presOf" srcId="{ACAAB2CE-1592-42F8-B282-83E7746826EA}" destId="{EC0AEA26-FE94-4E1A-B2D6-9F7A8D676BB0}" srcOrd="0" destOrd="0" presId="urn:microsoft.com/office/officeart/2008/layout/HorizontalMultiLevelHierarchy"/>
    <dgm:cxn modelId="{E68A479D-C746-4F23-BF87-7B7F2E50E446}" type="presOf" srcId="{ACAAB2CE-1592-42F8-B282-83E7746826EA}" destId="{73E53860-F2DB-4F8C-8653-9BBCAE405102}" srcOrd="1" destOrd="0" presId="urn:microsoft.com/office/officeart/2008/layout/HorizontalMultiLevelHierarchy"/>
    <dgm:cxn modelId="{F3376230-DC06-4FB3-B6BC-5855726CAFE3}" type="presOf" srcId="{E4E4E60D-CB3E-4E85-BE7F-A4589442AC58}" destId="{402DEEEF-B094-4B44-8500-D04F0DE3D425}" srcOrd="0" destOrd="0" presId="urn:microsoft.com/office/officeart/2008/layout/HorizontalMultiLevelHierarchy"/>
    <dgm:cxn modelId="{727240B0-FE6A-45BF-A39C-71546ECD9C35}" type="presOf" srcId="{3F64EC32-E0E9-43B3-988F-0F624DC82DA7}" destId="{6BEA1EE4-FCB6-474D-8840-7491D7A8ABF0}" srcOrd="0" destOrd="0" presId="urn:microsoft.com/office/officeart/2008/layout/HorizontalMultiLevelHierarchy"/>
    <dgm:cxn modelId="{56E47043-4F57-4335-A7D9-2B6D4E959154}" srcId="{C52A62D1-643B-417B-8910-5A185ED09D3E}" destId="{EBE0A9A1-CA01-4324-9C5D-57F36905B9C1}" srcOrd="1" destOrd="0" parTransId="{3F64EC32-E0E9-43B3-988F-0F624DC82DA7}" sibTransId="{EBCAFA87-2334-4BB9-AAB4-89D709DC57AC}"/>
    <dgm:cxn modelId="{63CA5D46-0AB9-44F0-BA64-5FB27B605301}" type="presOf" srcId="{C28881CD-F3BB-40FA-AED0-E006534D79AF}" destId="{A6E32EB7-BCC2-4F50-B87A-889204A709BB}" srcOrd="0" destOrd="0" presId="urn:microsoft.com/office/officeart/2008/layout/HorizontalMultiLevelHierarchy"/>
    <dgm:cxn modelId="{B8B983FD-D61F-4DCC-BB2D-A1C0EA96FAC5}" type="presOf" srcId="{C52A62D1-643B-417B-8910-5A185ED09D3E}" destId="{49BA4E1E-B97E-4E9E-B914-19E182051AE8}" srcOrd="0" destOrd="0" presId="urn:microsoft.com/office/officeart/2008/layout/HorizontalMultiLevelHierarchy"/>
    <dgm:cxn modelId="{F43EC9F7-11E8-4E0B-ACB0-8B0B7998049B}" srcId="{84F5DE5B-6133-4DC0-A7B1-D38EA91B50B4}" destId="{C52A62D1-643B-417B-8910-5A185ED09D3E}" srcOrd="0" destOrd="0" parTransId="{352DC1D9-6DD5-4BF1-A090-5E6188A9C61D}" sibTransId="{F66DC66D-75BE-42BB-9E5F-48435326BF96}"/>
    <dgm:cxn modelId="{D7FD6177-3F36-4A34-9668-8A0D3E2CBC52}" type="presOf" srcId="{3F64EC32-E0E9-43B3-988F-0F624DC82DA7}" destId="{402A1F5B-D582-4DF8-9DF1-15E5055068B7}" srcOrd="1" destOrd="0" presId="urn:microsoft.com/office/officeart/2008/layout/HorizontalMultiLevelHierarchy"/>
    <dgm:cxn modelId="{7BB37A4A-5701-417E-A32E-0EFECB24E3FB}" type="presOf" srcId="{FE061155-D7CD-4BCA-A97E-CBD676C3840A}" destId="{9AA60859-FD46-457C-B751-06E8F71403A4}" srcOrd="0" destOrd="0" presId="urn:microsoft.com/office/officeart/2008/layout/HorizontalMultiLevelHierarchy"/>
    <dgm:cxn modelId="{60D33ED7-742B-4713-AC5A-D36183D29CBA}" srcId="{C52A62D1-643B-417B-8910-5A185ED09D3E}" destId="{C28881CD-F3BB-40FA-AED0-E006534D79AF}" srcOrd="0" destOrd="0" parTransId="{E4E4E60D-CB3E-4E85-BE7F-A4589442AC58}" sibTransId="{F0A91BFD-9D75-4D16-BB9A-8533CBF372AF}"/>
    <dgm:cxn modelId="{40543C23-668D-418C-8A2D-627F57A6A86E}" type="presOf" srcId="{E4E4E60D-CB3E-4E85-BE7F-A4589442AC58}" destId="{71E7CED7-47C0-4A0D-83D3-3BB966EF11E0}" srcOrd="1" destOrd="0" presId="urn:microsoft.com/office/officeart/2008/layout/HorizontalMultiLevelHierarchy"/>
    <dgm:cxn modelId="{29A1C096-2179-420B-8536-CC1BF0990F55}" type="presParOf" srcId="{960B65E6-D91F-44D2-B886-321642BC81F8}" destId="{B24FE7D5-D35F-430E-8BDA-55639415DA05}" srcOrd="0" destOrd="0" presId="urn:microsoft.com/office/officeart/2008/layout/HorizontalMultiLevelHierarchy"/>
    <dgm:cxn modelId="{9B17D7C6-5239-49B2-BAF9-3CD43243125F}" type="presParOf" srcId="{B24FE7D5-D35F-430E-8BDA-55639415DA05}" destId="{49BA4E1E-B97E-4E9E-B914-19E182051AE8}" srcOrd="0" destOrd="0" presId="urn:microsoft.com/office/officeart/2008/layout/HorizontalMultiLevelHierarchy"/>
    <dgm:cxn modelId="{51305263-4C24-4A95-9E2C-3DA40535EBC5}" type="presParOf" srcId="{B24FE7D5-D35F-430E-8BDA-55639415DA05}" destId="{4F7C17AB-04FF-4F05-8D71-19CD5FBF72D9}" srcOrd="1" destOrd="0" presId="urn:microsoft.com/office/officeart/2008/layout/HorizontalMultiLevelHierarchy"/>
    <dgm:cxn modelId="{5627FFBA-F765-4C28-94AA-9F169ACAFD38}" type="presParOf" srcId="{4F7C17AB-04FF-4F05-8D71-19CD5FBF72D9}" destId="{402DEEEF-B094-4B44-8500-D04F0DE3D425}" srcOrd="0" destOrd="0" presId="urn:microsoft.com/office/officeart/2008/layout/HorizontalMultiLevelHierarchy"/>
    <dgm:cxn modelId="{6BD54B9B-50DC-47AB-9610-506C79CEE5D0}" type="presParOf" srcId="{402DEEEF-B094-4B44-8500-D04F0DE3D425}" destId="{71E7CED7-47C0-4A0D-83D3-3BB966EF11E0}" srcOrd="0" destOrd="0" presId="urn:microsoft.com/office/officeart/2008/layout/HorizontalMultiLevelHierarchy"/>
    <dgm:cxn modelId="{1B0DEB35-430E-4F29-AC29-139FC48BB46D}" type="presParOf" srcId="{4F7C17AB-04FF-4F05-8D71-19CD5FBF72D9}" destId="{017306D3-426D-4252-AA21-80192E440FD8}" srcOrd="1" destOrd="0" presId="urn:microsoft.com/office/officeart/2008/layout/HorizontalMultiLevelHierarchy"/>
    <dgm:cxn modelId="{E4874693-5AA6-4DB8-AECC-725A26F804A9}" type="presParOf" srcId="{017306D3-426D-4252-AA21-80192E440FD8}" destId="{A6E32EB7-BCC2-4F50-B87A-889204A709BB}" srcOrd="0" destOrd="0" presId="urn:microsoft.com/office/officeart/2008/layout/HorizontalMultiLevelHierarchy"/>
    <dgm:cxn modelId="{CBF9B647-2764-4E38-A8D8-FB8AA221FCE4}" type="presParOf" srcId="{017306D3-426D-4252-AA21-80192E440FD8}" destId="{8156BE34-45A7-4A88-A8E6-15C434F054C1}" srcOrd="1" destOrd="0" presId="urn:microsoft.com/office/officeart/2008/layout/HorizontalMultiLevelHierarchy"/>
    <dgm:cxn modelId="{9C0705ED-713A-41BE-A097-8D91A9A8DFD0}" type="presParOf" srcId="{4F7C17AB-04FF-4F05-8D71-19CD5FBF72D9}" destId="{6BEA1EE4-FCB6-474D-8840-7491D7A8ABF0}" srcOrd="2" destOrd="0" presId="urn:microsoft.com/office/officeart/2008/layout/HorizontalMultiLevelHierarchy"/>
    <dgm:cxn modelId="{EB73868F-6CB8-489E-BF78-5069CCCFD782}" type="presParOf" srcId="{6BEA1EE4-FCB6-474D-8840-7491D7A8ABF0}" destId="{402A1F5B-D582-4DF8-9DF1-15E5055068B7}" srcOrd="0" destOrd="0" presId="urn:microsoft.com/office/officeart/2008/layout/HorizontalMultiLevelHierarchy"/>
    <dgm:cxn modelId="{96220C57-2452-4B60-B1C6-15075AE6A93E}" type="presParOf" srcId="{4F7C17AB-04FF-4F05-8D71-19CD5FBF72D9}" destId="{52391162-9430-4483-A5E9-C8661DB52166}" srcOrd="3" destOrd="0" presId="urn:microsoft.com/office/officeart/2008/layout/HorizontalMultiLevelHierarchy"/>
    <dgm:cxn modelId="{89389D78-8622-4EB3-BE87-24EC94B684EE}" type="presParOf" srcId="{52391162-9430-4483-A5E9-C8661DB52166}" destId="{DA122E20-2376-4447-BD8E-7FD859207630}" srcOrd="0" destOrd="0" presId="urn:microsoft.com/office/officeart/2008/layout/HorizontalMultiLevelHierarchy"/>
    <dgm:cxn modelId="{FEF35B2C-2570-48D9-A0BB-E7F6AD93083E}" type="presParOf" srcId="{52391162-9430-4483-A5E9-C8661DB52166}" destId="{C9A2182B-5DB8-4DCA-BD93-E07920809E34}" srcOrd="1" destOrd="0" presId="urn:microsoft.com/office/officeart/2008/layout/HorizontalMultiLevelHierarchy"/>
    <dgm:cxn modelId="{7E6FD8F9-C452-410D-BBD7-E43F6DB52E4B}" type="presParOf" srcId="{4F7C17AB-04FF-4F05-8D71-19CD5FBF72D9}" destId="{EC0AEA26-FE94-4E1A-B2D6-9F7A8D676BB0}" srcOrd="4" destOrd="0" presId="urn:microsoft.com/office/officeart/2008/layout/HorizontalMultiLevelHierarchy"/>
    <dgm:cxn modelId="{A01E84DC-19A1-42E5-9658-942C27941482}" type="presParOf" srcId="{EC0AEA26-FE94-4E1A-B2D6-9F7A8D676BB0}" destId="{73E53860-F2DB-4F8C-8653-9BBCAE405102}" srcOrd="0" destOrd="0" presId="urn:microsoft.com/office/officeart/2008/layout/HorizontalMultiLevelHierarchy"/>
    <dgm:cxn modelId="{CEF797C6-8734-46BE-8089-C0A1F80AB8BF}" type="presParOf" srcId="{4F7C17AB-04FF-4F05-8D71-19CD5FBF72D9}" destId="{ED6DE244-88FB-4F25-9A11-6B56588757A5}" srcOrd="5" destOrd="0" presId="urn:microsoft.com/office/officeart/2008/layout/HorizontalMultiLevelHierarchy"/>
    <dgm:cxn modelId="{C1978619-E625-4B87-8083-B923FA240E03}" type="presParOf" srcId="{ED6DE244-88FB-4F25-9A11-6B56588757A5}" destId="{9AA60859-FD46-457C-B751-06E8F71403A4}" srcOrd="0" destOrd="0" presId="urn:microsoft.com/office/officeart/2008/layout/HorizontalMultiLevelHierarchy"/>
    <dgm:cxn modelId="{74066580-0D69-430E-B355-5FCDC8C3C563}" type="presParOf" srcId="{ED6DE244-88FB-4F25-9A11-6B56588757A5}" destId="{DF7F8CE0-51CF-4FC9-8DC0-C927FCD479F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1A4B03-973B-41A5-B4BC-DACA5E92A62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E34591-2578-41A1-93AD-520D7CBCD336}">
      <dgm:prSet phldrT="[Текст]"/>
      <dgm:spPr/>
      <dgm:t>
        <a:bodyPr/>
        <a:lstStyle/>
        <a:p>
          <a:r>
            <a:rPr lang="ru-RU" dirty="0" smtClean="0"/>
            <a:t>проблема</a:t>
          </a:r>
          <a:endParaRPr lang="ru-RU" dirty="0"/>
        </a:p>
      </dgm:t>
    </dgm:pt>
    <dgm:pt modelId="{F480432B-4F79-46E4-BC3D-7BAD988D6E91}" type="parTrans" cxnId="{EB0A2336-8814-41BB-8FF1-8C7E296C23E7}">
      <dgm:prSet/>
      <dgm:spPr/>
      <dgm:t>
        <a:bodyPr/>
        <a:lstStyle/>
        <a:p>
          <a:endParaRPr lang="ru-RU"/>
        </a:p>
      </dgm:t>
    </dgm:pt>
    <dgm:pt modelId="{F8B44F8D-0F39-48FC-A075-8D0AFCD9B778}" type="sibTrans" cxnId="{EB0A2336-8814-41BB-8FF1-8C7E296C23E7}">
      <dgm:prSet/>
      <dgm:spPr/>
      <dgm:t>
        <a:bodyPr/>
        <a:lstStyle/>
        <a:p>
          <a:endParaRPr lang="ru-RU"/>
        </a:p>
      </dgm:t>
    </dgm:pt>
    <dgm:pt modelId="{0BDB7309-11ED-439A-90DC-AE51F83F009D}">
      <dgm:prSet phldrT="[Текст]"/>
      <dgm:spPr/>
      <dgm:t>
        <a:bodyPr/>
        <a:lstStyle/>
        <a:p>
          <a:r>
            <a:rPr lang="ru-RU" dirty="0" smtClean="0"/>
            <a:t>планирование</a:t>
          </a:r>
          <a:endParaRPr lang="ru-RU" dirty="0"/>
        </a:p>
      </dgm:t>
    </dgm:pt>
    <dgm:pt modelId="{A996BE5C-CE5E-4C47-8C7D-B343583115F3}" type="parTrans" cxnId="{57102E5B-727B-4085-85C0-218FF8144FCB}">
      <dgm:prSet/>
      <dgm:spPr/>
      <dgm:t>
        <a:bodyPr/>
        <a:lstStyle/>
        <a:p>
          <a:endParaRPr lang="ru-RU"/>
        </a:p>
      </dgm:t>
    </dgm:pt>
    <dgm:pt modelId="{FAB5314E-0F89-4E82-92D1-BAD32E4B0F65}" type="sibTrans" cxnId="{57102E5B-727B-4085-85C0-218FF8144FCB}">
      <dgm:prSet/>
      <dgm:spPr/>
      <dgm:t>
        <a:bodyPr/>
        <a:lstStyle/>
        <a:p>
          <a:endParaRPr lang="ru-RU"/>
        </a:p>
      </dgm:t>
    </dgm:pt>
    <dgm:pt modelId="{D761ACC4-77B5-4B43-BFE0-4D88B0350FEF}">
      <dgm:prSet phldrT="[Текст]"/>
      <dgm:spPr/>
      <dgm:t>
        <a:bodyPr/>
        <a:lstStyle/>
        <a:p>
          <a:r>
            <a:rPr lang="ru-RU" dirty="0" smtClean="0"/>
            <a:t>поиск информации</a:t>
          </a:r>
          <a:endParaRPr lang="ru-RU" dirty="0"/>
        </a:p>
      </dgm:t>
    </dgm:pt>
    <dgm:pt modelId="{88240BAF-E305-4C31-8103-AE4D3E8EA285}" type="parTrans" cxnId="{D0D7FEA8-63BF-4B86-A48D-2F163A030499}">
      <dgm:prSet/>
      <dgm:spPr/>
      <dgm:t>
        <a:bodyPr/>
        <a:lstStyle/>
        <a:p>
          <a:endParaRPr lang="ru-RU"/>
        </a:p>
      </dgm:t>
    </dgm:pt>
    <dgm:pt modelId="{31AA7B29-D4ED-4CBF-A838-87539AA7F55C}" type="sibTrans" cxnId="{D0D7FEA8-63BF-4B86-A48D-2F163A030499}">
      <dgm:prSet/>
      <dgm:spPr/>
      <dgm:t>
        <a:bodyPr/>
        <a:lstStyle/>
        <a:p>
          <a:endParaRPr lang="ru-RU"/>
        </a:p>
      </dgm:t>
    </dgm:pt>
    <dgm:pt modelId="{7E591618-F479-4136-BD58-FEB9CC14E8A4}">
      <dgm:prSet/>
      <dgm:spPr/>
      <dgm:t>
        <a:bodyPr/>
        <a:lstStyle/>
        <a:p>
          <a:r>
            <a:rPr lang="ru-RU" dirty="0" smtClean="0"/>
            <a:t>продукт</a:t>
          </a:r>
          <a:endParaRPr lang="ru-RU" dirty="0"/>
        </a:p>
      </dgm:t>
    </dgm:pt>
    <dgm:pt modelId="{8371AA01-6206-457C-B088-F6324D410093}" type="parTrans" cxnId="{849A8C60-34B5-400C-8EB0-EDE28A00E6BD}">
      <dgm:prSet/>
      <dgm:spPr/>
      <dgm:t>
        <a:bodyPr/>
        <a:lstStyle/>
        <a:p>
          <a:endParaRPr lang="ru-RU"/>
        </a:p>
      </dgm:t>
    </dgm:pt>
    <dgm:pt modelId="{7EBE1EFF-6BAC-48FB-9DC8-F9762134476A}" type="sibTrans" cxnId="{849A8C60-34B5-400C-8EB0-EDE28A00E6BD}">
      <dgm:prSet/>
      <dgm:spPr/>
      <dgm:t>
        <a:bodyPr/>
        <a:lstStyle/>
        <a:p>
          <a:endParaRPr lang="ru-RU"/>
        </a:p>
      </dgm:t>
    </dgm:pt>
    <dgm:pt modelId="{DEE75D96-E121-447F-AEE9-CE4965339101}">
      <dgm:prSet/>
      <dgm:spPr/>
      <dgm:t>
        <a:bodyPr/>
        <a:lstStyle/>
        <a:p>
          <a:r>
            <a:rPr lang="ru-RU" dirty="0" smtClean="0"/>
            <a:t>презентация</a:t>
          </a:r>
          <a:endParaRPr lang="ru-RU" dirty="0"/>
        </a:p>
      </dgm:t>
    </dgm:pt>
    <dgm:pt modelId="{145B40BE-204C-40CF-A041-C21D81370276}" type="parTrans" cxnId="{17C9A555-DED3-4BE1-9F74-6CDB1FA5C08C}">
      <dgm:prSet/>
      <dgm:spPr/>
      <dgm:t>
        <a:bodyPr/>
        <a:lstStyle/>
        <a:p>
          <a:endParaRPr lang="ru-RU"/>
        </a:p>
      </dgm:t>
    </dgm:pt>
    <dgm:pt modelId="{260BB803-4ADC-4E6D-A1E4-89565710DBA8}" type="sibTrans" cxnId="{17C9A555-DED3-4BE1-9F74-6CDB1FA5C08C}">
      <dgm:prSet/>
      <dgm:spPr/>
      <dgm:t>
        <a:bodyPr/>
        <a:lstStyle/>
        <a:p>
          <a:endParaRPr lang="ru-RU"/>
        </a:p>
      </dgm:t>
    </dgm:pt>
    <dgm:pt modelId="{C91B2630-ADE7-4A29-AC07-446923C8AD1D}" type="pres">
      <dgm:prSet presAssocID="{231A4B03-973B-41A5-B4BC-DACA5E92A62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2717CB7-254B-4069-B2B3-03BB753A8448}" type="pres">
      <dgm:prSet presAssocID="{D3E34591-2578-41A1-93AD-520D7CBCD336}" presName="composite" presStyleCnt="0"/>
      <dgm:spPr/>
    </dgm:pt>
    <dgm:pt modelId="{068B0F9E-E83B-431A-9BA8-F5F3FB664BE7}" type="pres">
      <dgm:prSet presAssocID="{D3E34591-2578-41A1-93AD-520D7CBCD336}" presName="LShape" presStyleLbl="alignNode1" presStyleIdx="0" presStyleCnt="9"/>
      <dgm:spPr/>
    </dgm:pt>
    <dgm:pt modelId="{3528D657-7D26-4CD5-9E7D-A5319A124E30}" type="pres">
      <dgm:prSet presAssocID="{D3E34591-2578-41A1-93AD-520D7CBCD336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DD553-07AD-4AF9-8824-8C778428614F}" type="pres">
      <dgm:prSet presAssocID="{D3E34591-2578-41A1-93AD-520D7CBCD336}" presName="Triangle" presStyleLbl="alignNode1" presStyleIdx="1" presStyleCnt="9"/>
      <dgm:spPr/>
    </dgm:pt>
    <dgm:pt modelId="{E823F695-C113-40DC-A373-101670172903}" type="pres">
      <dgm:prSet presAssocID="{F8B44F8D-0F39-48FC-A075-8D0AFCD9B778}" presName="sibTrans" presStyleCnt="0"/>
      <dgm:spPr/>
    </dgm:pt>
    <dgm:pt modelId="{CEF658CF-A371-47A4-AE25-E9352214E4D4}" type="pres">
      <dgm:prSet presAssocID="{F8B44F8D-0F39-48FC-A075-8D0AFCD9B778}" presName="space" presStyleCnt="0"/>
      <dgm:spPr/>
    </dgm:pt>
    <dgm:pt modelId="{ACC0A66F-53CC-4E18-9E15-04FA26BF76CD}" type="pres">
      <dgm:prSet presAssocID="{0BDB7309-11ED-439A-90DC-AE51F83F009D}" presName="composite" presStyleCnt="0"/>
      <dgm:spPr/>
    </dgm:pt>
    <dgm:pt modelId="{B8E7BA0F-9A15-4669-A7D9-CCA0B0D45AD8}" type="pres">
      <dgm:prSet presAssocID="{0BDB7309-11ED-439A-90DC-AE51F83F009D}" presName="LShape" presStyleLbl="alignNode1" presStyleIdx="2" presStyleCnt="9"/>
      <dgm:spPr/>
    </dgm:pt>
    <dgm:pt modelId="{A4F756E9-7BC6-4113-8BE7-33FFB61D385C}" type="pres">
      <dgm:prSet presAssocID="{0BDB7309-11ED-439A-90DC-AE51F83F009D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DC5B4-062E-4930-90E1-09A703DCD934}" type="pres">
      <dgm:prSet presAssocID="{0BDB7309-11ED-439A-90DC-AE51F83F009D}" presName="Triangle" presStyleLbl="alignNode1" presStyleIdx="3" presStyleCnt="9"/>
      <dgm:spPr/>
    </dgm:pt>
    <dgm:pt modelId="{4FCA823F-7BBC-42C7-9BBC-08782681373C}" type="pres">
      <dgm:prSet presAssocID="{FAB5314E-0F89-4E82-92D1-BAD32E4B0F65}" presName="sibTrans" presStyleCnt="0"/>
      <dgm:spPr/>
    </dgm:pt>
    <dgm:pt modelId="{1DDBD1A8-DB41-444B-8888-80F1686023F0}" type="pres">
      <dgm:prSet presAssocID="{FAB5314E-0F89-4E82-92D1-BAD32E4B0F65}" presName="space" presStyleCnt="0"/>
      <dgm:spPr/>
    </dgm:pt>
    <dgm:pt modelId="{490F9ECD-39B9-4C6F-A81D-19B7F8F3BF24}" type="pres">
      <dgm:prSet presAssocID="{D761ACC4-77B5-4B43-BFE0-4D88B0350FEF}" presName="composite" presStyleCnt="0"/>
      <dgm:spPr/>
    </dgm:pt>
    <dgm:pt modelId="{1A821F33-D414-4B81-B248-CB221948F871}" type="pres">
      <dgm:prSet presAssocID="{D761ACC4-77B5-4B43-BFE0-4D88B0350FEF}" presName="LShape" presStyleLbl="alignNode1" presStyleIdx="4" presStyleCnt="9"/>
      <dgm:spPr/>
    </dgm:pt>
    <dgm:pt modelId="{C259F96F-12DA-400A-BC68-765146546820}" type="pres">
      <dgm:prSet presAssocID="{D761ACC4-77B5-4B43-BFE0-4D88B0350FEF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ADC2E-E0A9-45BD-A50E-9FC04F88663A}" type="pres">
      <dgm:prSet presAssocID="{D761ACC4-77B5-4B43-BFE0-4D88B0350FEF}" presName="Triangle" presStyleLbl="alignNode1" presStyleIdx="5" presStyleCnt="9"/>
      <dgm:spPr/>
    </dgm:pt>
    <dgm:pt modelId="{998576FC-5397-4322-B814-5E1689C2090A}" type="pres">
      <dgm:prSet presAssocID="{31AA7B29-D4ED-4CBF-A838-87539AA7F55C}" presName="sibTrans" presStyleCnt="0"/>
      <dgm:spPr/>
    </dgm:pt>
    <dgm:pt modelId="{7046F18E-589C-4792-8BE9-78FC18B58D8C}" type="pres">
      <dgm:prSet presAssocID="{31AA7B29-D4ED-4CBF-A838-87539AA7F55C}" presName="space" presStyleCnt="0"/>
      <dgm:spPr/>
    </dgm:pt>
    <dgm:pt modelId="{C68D487D-FA8A-4FA7-A81B-F162C9171DA7}" type="pres">
      <dgm:prSet presAssocID="{7E591618-F479-4136-BD58-FEB9CC14E8A4}" presName="composite" presStyleCnt="0"/>
      <dgm:spPr/>
    </dgm:pt>
    <dgm:pt modelId="{C1C4091B-EBC8-4BAB-ABF5-922EAA07A0B1}" type="pres">
      <dgm:prSet presAssocID="{7E591618-F479-4136-BD58-FEB9CC14E8A4}" presName="LShape" presStyleLbl="alignNode1" presStyleIdx="6" presStyleCnt="9"/>
      <dgm:spPr/>
    </dgm:pt>
    <dgm:pt modelId="{6043ED2E-B4B4-4AFD-A8A6-DD488AA79A05}" type="pres">
      <dgm:prSet presAssocID="{7E591618-F479-4136-BD58-FEB9CC14E8A4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C4B223-5061-4822-8C37-43760E1A9F43}" type="pres">
      <dgm:prSet presAssocID="{7E591618-F479-4136-BD58-FEB9CC14E8A4}" presName="Triangle" presStyleLbl="alignNode1" presStyleIdx="7" presStyleCnt="9"/>
      <dgm:spPr/>
    </dgm:pt>
    <dgm:pt modelId="{48A97398-B4B2-4802-A45D-C2C7A359E5A3}" type="pres">
      <dgm:prSet presAssocID="{7EBE1EFF-6BAC-48FB-9DC8-F9762134476A}" presName="sibTrans" presStyleCnt="0"/>
      <dgm:spPr/>
    </dgm:pt>
    <dgm:pt modelId="{DC7C47A5-BF40-41CD-9B4D-0E1B290B5D90}" type="pres">
      <dgm:prSet presAssocID="{7EBE1EFF-6BAC-48FB-9DC8-F9762134476A}" presName="space" presStyleCnt="0"/>
      <dgm:spPr/>
    </dgm:pt>
    <dgm:pt modelId="{BFF2576F-1779-40A8-BAF5-8B772A210012}" type="pres">
      <dgm:prSet presAssocID="{DEE75D96-E121-447F-AEE9-CE4965339101}" presName="composite" presStyleCnt="0"/>
      <dgm:spPr/>
    </dgm:pt>
    <dgm:pt modelId="{9D120AD0-9F89-4505-85C1-98DA19B9AB6D}" type="pres">
      <dgm:prSet presAssocID="{DEE75D96-E121-447F-AEE9-CE4965339101}" presName="LShape" presStyleLbl="alignNode1" presStyleIdx="8" presStyleCnt="9"/>
      <dgm:spPr/>
    </dgm:pt>
    <dgm:pt modelId="{31D7F01B-6B56-4880-B1AE-D7B1DCB9A6DC}" type="pres">
      <dgm:prSet presAssocID="{DEE75D96-E121-447F-AEE9-CE496533910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0CE39A-E485-4F98-AA4A-DEE0295EB97D}" type="presOf" srcId="{7E591618-F479-4136-BD58-FEB9CC14E8A4}" destId="{6043ED2E-B4B4-4AFD-A8A6-DD488AA79A05}" srcOrd="0" destOrd="0" presId="urn:microsoft.com/office/officeart/2009/3/layout/StepUpProcess"/>
    <dgm:cxn modelId="{57102E5B-727B-4085-85C0-218FF8144FCB}" srcId="{231A4B03-973B-41A5-B4BC-DACA5E92A62B}" destId="{0BDB7309-11ED-439A-90DC-AE51F83F009D}" srcOrd="1" destOrd="0" parTransId="{A996BE5C-CE5E-4C47-8C7D-B343583115F3}" sibTransId="{FAB5314E-0F89-4E82-92D1-BAD32E4B0F65}"/>
    <dgm:cxn modelId="{B7B46A9B-05F7-466A-8746-D032BE905C4C}" type="presOf" srcId="{DEE75D96-E121-447F-AEE9-CE4965339101}" destId="{31D7F01B-6B56-4880-B1AE-D7B1DCB9A6DC}" srcOrd="0" destOrd="0" presId="urn:microsoft.com/office/officeart/2009/3/layout/StepUpProcess"/>
    <dgm:cxn modelId="{D0D7FEA8-63BF-4B86-A48D-2F163A030499}" srcId="{231A4B03-973B-41A5-B4BC-DACA5E92A62B}" destId="{D761ACC4-77B5-4B43-BFE0-4D88B0350FEF}" srcOrd="2" destOrd="0" parTransId="{88240BAF-E305-4C31-8103-AE4D3E8EA285}" sibTransId="{31AA7B29-D4ED-4CBF-A838-87539AA7F55C}"/>
    <dgm:cxn modelId="{849A8C60-34B5-400C-8EB0-EDE28A00E6BD}" srcId="{231A4B03-973B-41A5-B4BC-DACA5E92A62B}" destId="{7E591618-F479-4136-BD58-FEB9CC14E8A4}" srcOrd="3" destOrd="0" parTransId="{8371AA01-6206-457C-B088-F6324D410093}" sibTransId="{7EBE1EFF-6BAC-48FB-9DC8-F9762134476A}"/>
    <dgm:cxn modelId="{DB9BBC43-19B7-479A-ADCE-A99CB56DF162}" type="presOf" srcId="{0BDB7309-11ED-439A-90DC-AE51F83F009D}" destId="{A4F756E9-7BC6-4113-8BE7-33FFB61D385C}" srcOrd="0" destOrd="0" presId="urn:microsoft.com/office/officeart/2009/3/layout/StepUpProcess"/>
    <dgm:cxn modelId="{B23AF1EB-214D-45BF-9B1D-AC7E9D8A49F0}" type="presOf" srcId="{D761ACC4-77B5-4B43-BFE0-4D88B0350FEF}" destId="{C259F96F-12DA-400A-BC68-765146546820}" srcOrd="0" destOrd="0" presId="urn:microsoft.com/office/officeart/2009/3/layout/StepUpProcess"/>
    <dgm:cxn modelId="{1B0404C4-7926-4962-905C-58B82EEDCC3E}" type="presOf" srcId="{231A4B03-973B-41A5-B4BC-DACA5E92A62B}" destId="{C91B2630-ADE7-4A29-AC07-446923C8AD1D}" srcOrd="0" destOrd="0" presId="urn:microsoft.com/office/officeart/2009/3/layout/StepUpProcess"/>
    <dgm:cxn modelId="{17C9A555-DED3-4BE1-9F74-6CDB1FA5C08C}" srcId="{231A4B03-973B-41A5-B4BC-DACA5E92A62B}" destId="{DEE75D96-E121-447F-AEE9-CE4965339101}" srcOrd="4" destOrd="0" parTransId="{145B40BE-204C-40CF-A041-C21D81370276}" sibTransId="{260BB803-4ADC-4E6D-A1E4-89565710DBA8}"/>
    <dgm:cxn modelId="{EB0A2336-8814-41BB-8FF1-8C7E296C23E7}" srcId="{231A4B03-973B-41A5-B4BC-DACA5E92A62B}" destId="{D3E34591-2578-41A1-93AD-520D7CBCD336}" srcOrd="0" destOrd="0" parTransId="{F480432B-4F79-46E4-BC3D-7BAD988D6E91}" sibTransId="{F8B44F8D-0F39-48FC-A075-8D0AFCD9B778}"/>
    <dgm:cxn modelId="{2BD16EC7-85BC-4197-A9CE-F8DF40396F9C}" type="presOf" srcId="{D3E34591-2578-41A1-93AD-520D7CBCD336}" destId="{3528D657-7D26-4CD5-9E7D-A5319A124E30}" srcOrd="0" destOrd="0" presId="urn:microsoft.com/office/officeart/2009/3/layout/StepUpProcess"/>
    <dgm:cxn modelId="{91A7E9D5-AC03-4453-B7A2-B836EE883C32}" type="presParOf" srcId="{C91B2630-ADE7-4A29-AC07-446923C8AD1D}" destId="{52717CB7-254B-4069-B2B3-03BB753A8448}" srcOrd="0" destOrd="0" presId="urn:microsoft.com/office/officeart/2009/3/layout/StepUpProcess"/>
    <dgm:cxn modelId="{BC4B61AC-BB38-4511-8FED-D249F0143FC4}" type="presParOf" srcId="{52717CB7-254B-4069-B2B3-03BB753A8448}" destId="{068B0F9E-E83B-431A-9BA8-F5F3FB664BE7}" srcOrd="0" destOrd="0" presId="urn:microsoft.com/office/officeart/2009/3/layout/StepUpProcess"/>
    <dgm:cxn modelId="{CD6AD17E-7D02-4C76-84E7-3A73EF992B90}" type="presParOf" srcId="{52717CB7-254B-4069-B2B3-03BB753A8448}" destId="{3528D657-7D26-4CD5-9E7D-A5319A124E30}" srcOrd="1" destOrd="0" presId="urn:microsoft.com/office/officeart/2009/3/layout/StepUpProcess"/>
    <dgm:cxn modelId="{B68A57E0-C007-4FDB-81A5-DD0BE48B3AA0}" type="presParOf" srcId="{52717CB7-254B-4069-B2B3-03BB753A8448}" destId="{39EDD553-07AD-4AF9-8824-8C778428614F}" srcOrd="2" destOrd="0" presId="urn:microsoft.com/office/officeart/2009/3/layout/StepUpProcess"/>
    <dgm:cxn modelId="{A54D0530-F10E-422B-8559-CCECAAAFED7A}" type="presParOf" srcId="{C91B2630-ADE7-4A29-AC07-446923C8AD1D}" destId="{E823F695-C113-40DC-A373-101670172903}" srcOrd="1" destOrd="0" presId="urn:microsoft.com/office/officeart/2009/3/layout/StepUpProcess"/>
    <dgm:cxn modelId="{07F59072-4CE2-4990-9389-63ED383BCBB4}" type="presParOf" srcId="{E823F695-C113-40DC-A373-101670172903}" destId="{CEF658CF-A371-47A4-AE25-E9352214E4D4}" srcOrd="0" destOrd="0" presId="urn:microsoft.com/office/officeart/2009/3/layout/StepUpProcess"/>
    <dgm:cxn modelId="{AD5A8407-15D1-401C-908A-CED5C13C2F96}" type="presParOf" srcId="{C91B2630-ADE7-4A29-AC07-446923C8AD1D}" destId="{ACC0A66F-53CC-4E18-9E15-04FA26BF76CD}" srcOrd="2" destOrd="0" presId="urn:microsoft.com/office/officeart/2009/3/layout/StepUpProcess"/>
    <dgm:cxn modelId="{2698DF5E-232F-42CE-9324-C302AC31F7EC}" type="presParOf" srcId="{ACC0A66F-53CC-4E18-9E15-04FA26BF76CD}" destId="{B8E7BA0F-9A15-4669-A7D9-CCA0B0D45AD8}" srcOrd="0" destOrd="0" presId="urn:microsoft.com/office/officeart/2009/3/layout/StepUpProcess"/>
    <dgm:cxn modelId="{D57DA5D4-87A2-4CBC-A802-8CE6C616C456}" type="presParOf" srcId="{ACC0A66F-53CC-4E18-9E15-04FA26BF76CD}" destId="{A4F756E9-7BC6-4113-8BE7-33FFB61D385C}" srcOrd="1" destOrd="0" presId="urn:microsoft.com/office/officeart/2009/3/layout/StepUpProcess"/>
    <dgm:cxn modelId="{DF604167-6403-4B16-B65E-3249A2398F0E}" type="presParOf" srcId="{ACC0A66F-53CC-4E18-9E15-04FA26BF76CD}" destId="{902DC5B4-062E-4930-90E1-09A703DCD934}" srcOrd="2" destOrd="0" presId="urn:microsoft.com/office/officeart/2009/3/layout/StepUpProcess"/>
    <dgm:cxn modelId="{65486F9C-525C-41D4-AF37-0D531DFFB2DB}" type="presParOf" srcId="{C91B2630-ADE7-4A29-AC07-446923C8AD1D}" destId="{4FCA823F-7BBC-42C7-9BBC-08782681373C}" srcOrd="3" destOrd="0" presId="urn:microsoft.com/office/officeart/2009/3/layout/StepUpProcess"/>
    <dgm:cxn modelId="{5E6E58EC-101D-4400-AD3A-5C4B29CB419E}" type="presParOf" srcId="{4FCA823F-7BBC-42C7-9BBC-08782681373C}" destId="{1DDBD1A8-DB41-444B-8888-80F1686023F0}" srcOrd="0" destOrd="0" presId="urn:microsoft.com/office/officeart/2009/3/layout/StepUpProcess"/>
    <dgm:cxn modelId="{F88A2AEF-C4EA-4CAD-B167-9191C9ED35EB}" type="presParOf" srcId="{C91B2630-ADE7-4A29-AC07-446923C8AD1D}" destId="{490F9ECD-39B9-4C6F-A81D-19B7F8F3BF24}" srcOrd="4" destOrd="0" presId="urn:microsoft.com/office/officeart/2009/3/layout/StepUpProcess"/>
    <dgm:cxn modelId="{897C567D-4DFF-4BC5-A095-F8112576224D}" type="presParOf" srcId="{490F9ECD-39B9-4C6F-A81D-19B7F8F3BF24}" destId="{1A821F33-D414-4B81-B248-CB221948F871}" srcOrd="0" destOrd="0" presId="urn:microsoft.com/office/officeart/2009/3/layout/StepUpProcess"/>
    <dgm:cxn modelId="{77477D2B-1796-4670-A045-E6EA87B47CDD}" type="presParOf" srcId="{490F9ECD-39B9-4C6F-A81D-19B7F8F3BF24}" destId="{C259F96F-12DA-400A-BC68-765146546820}" srcOrd="1" destOrd="0" presId="urn:microsoft.com/office/officeart/2009/3/layout/StepUpProcess"/>
    <dgm:cxn modelId="{EC4F1AA2-1867-4C40-BADC-BE5BAAD90AA5}" type="presParOf" srcId="{490F9ECD-39B9-4C6F-A81D-19B7F8F3BF24}" destId="{77DADC2E-E0A9-45BD-A50E-9FC04F88663A}" srcOrd="2" destOrd="0" presId="urn:microsoft.com/office/officeart/2009/3/layout/StepUpProcess"/>
    <dgm:cxn modelId="{ACB907FD-236F-4FEA-9F08-E6BA8D6D5A36}" type="presParOf" srcId="{C91B2630-ADE7-4A29-AC07-446923C8AD1D}" destId="{998576FC-5397-4322-B814-5E1689C2090A}" srcOrd="5" destOrd="0" presId="urn:microsoft.com/office/officeart/2009/3/layout/StepUpProcess"/>
    <dgm:cxn modelId="{5D0583B0-E23B-4216-B660-4323E03778DE}" type="presParOf" srcId="{998576FC-5397-4322-B814-5E1689C2090A}" destId="{7046F18E-589C-4792-8BE9-78FC18B58D8C}" srcOrd="0" destOrd="0" presId="urn:microsoft.com/office/officeart/2009/3/layout/StepUpProcess"/>
    <dgm:cxn modelId="{F5559F1D-CEAF-4536-A501-23703E97A3E2}" type="presParOf" srcId="{C91B2630-ADE7-4A29-AC07-446923C8AD1D}" destId="{C68D487D-FA8A-4FA7-A81B-F162C9171DA7}" srcOrd="6" destOrd="0" presId="urn:microsoft.com/office/officeart/2009/3/layout/StepUpProcess"/>
    <dgm:cxn modelId="{C83F05FD-1B1B-482A-B982-673151C307C3}" type="presParOf" srcId="{C68D487D-FA8A-4FA7-A81B-F162C9171DA7}" destId="{C1C4091B-EBC8-4BAB-ABF5-922EAA07A0B1}" srcOrd="0" destOrd="0" presId="urn:microsoft.com/office/officeart/2009/3/layout/StepUpProcess"/>
    <dgm:cxn modelId="{98148EFE-9EB5-4673-8434-5DC4BACB7A98}" type="presParOf" srcId="{C68D487D-FA8A-4FA7-A81B-F162C9171DA7}" destId="{6043ED2E-B4B4-4AFD-A8A6-DD488AA79A05}" srcOrd="1" destOrd="0" presId="urn:microsoft.com/office/officeart/2009/3/layout/StepUpProcess"/>
    <dgm:cxn modelId="{E52695D5-47C0-4AC4-AE60-E0313437BA12}" type="presParOf" srcId="{C68D487D-FA8A-4FA7-A81B-F162C9171DA7}" destId="{41C4B223-5061-4822-8C37-43760E1A9F43}" srcOrd="2" destOrd="0" presId="urn:microsoft.com/office/officeart/2009/3/layout/StepUpProcess"/>
    <dgm:cxn modelId="{C1709732-DEBE-40F0-92C3-DDE12670631F}" type="presParOf" srcId="{C91B2630-ADE7-4A29-AC07-446923C8AD1D}" destId="{48A97398-B4B2-4802-A45D-C2C7A359E5A3}" srcOrd="7" destOrd="0" presId="urn:microsoft.com/office/officeart/2009/3/layout/StepUpProcess"/>
    <dgm:cxn modelId="{04189572-F8AE-467A-9F60-B78141D58930}" type="presParOf" srcId="{48A97398-B4B2-4802-A45D-C2C7A359E5A3}" destId="{DC7C47A5-BF40-41CD-9B4D-0E1B290B5D90}" srcOrd="0" destOrd="0" presId="urn:microsoft.com/office/officeart/2009/3/layout/StepUpProcess"/>
    <dgm:cxn modelId="{4BD104C7-7E82-4369-A77F-2E52C6DB6479}" type="presParOf" srcId="{C91B2630-ADE7-4A29-AC07-446923C8AD1D}" destId="{BFF2576F-1779-40A8-BAF5-8B772A210012}" srcOrd="8" destOrd="0" presId="urn:microsoft.com/office/officeart/2009/3/layout/StepUpProcess"/>
    <dgm:cxn modelId="{0B8FD052-BEDD-4735-905C-EA8C2455780C}" type="presParOf" srcId="{BFF2576F-1779-40A8-BAF5-8B772A210012}" destId="{9D120AD0-9F89-4505-85C1-98DA19B9AB6D}" srcOrd="0" destOrd="0" presId="urn:microsoft.com/office/officeart/2009/3/layout/StepUpProcess"/>
    <dgm:cxn modelId="{D65450C5-F036-4C86-985F-CC02FE4CE438}" type="presParOf" srcId="{BFF2576F-1779-40A8-BAF5-8B772A210012}" destId="{31D7F01B-6B56-4880-B1AE-D7B1DCB9A6D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0AEA26-FE94-4E1A-B2D6-9F7A8D676BB0}">
      <dsp:nvSpPr>
        <dsp:cNvPr id="0" name=""/>
        <dsp:cNvSpPr/>
      </dsp:nvSpPr>
      <dsp:spPr>
        <a:xfrm>
          <a:off x="3153789" y="1888331"/>
          <a:ext cx="469804" cy="962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4902" y="0"/>
              </a:lnTo>
              <a:lnTo>
                <a:pt x="234902" y="962830"/>
              </a:lnTo>
              <a:lnTo>
                <a:pt x="469804" y="962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61908" y="2342963"/>
        <a:ext cx="53566" cy="53566"/>
      </dsp:txXfrm>
    </dsp:sp>
    <dsp:sp modelId="{6BEA1EE4-FCB6-474D-8840-7491D7A8ABF0}">
      <dsp:nvSpPr>
        <dsp:cNvPr id="0" name=""/>
        <dsp:cNvSpPr/>
      </dsp:nvSpPr>
      <dsp:spPr>
        <a:xfrm>
          <a:off x="3153789" y="1842611"/>
          <a:ext cx="4698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4902" y="45720"/>
              </a:lnTo>
              <a:lnTo>
                <a:pt x="234902" y="113343"/>
              </a:lnTo>
              <a:lnTo>
                <a:pt x="469804" y="11334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76825" y="1876465"/>
        <a:ext cx="23732" cy="23732"/>
      </dsp:txXfrm>
    </dsp:sp>
    <dsp:sp modelId="{402DEEEF-B094-4B44-8500-D04F0DE3D425}">
      <dsp:nvSpPr>
        <dsp:cNvPr id="0" name=""/>
        <dsp:cNvSpPr/>
      </dsp:nvSpPr>
      <dsp:spPr>
        <a:xfrm>
          <a:off x="3153789" y="993125"/>
          <a:ext cx="469804" cy="895206"/>
        </a:xfrm>
        <a:custGeom>
          <a:avLst/>
          <a:gdLst/>
          <a:ahLst/>
          <a:cxnLst/>
          <a:rect l="0" t="0" r="0" b="0"/>
          <a:pathLst>
            <a:path>
              <a:moveTo>
                <a:pt x="0" y="895206"/>
              </a:moveTo>
              <a:lnTo>
                <a:pt x="234902" y="895206"/>
              </a:lnTo>
              <a:lnTo>
                <a:pt x="234902" y="0"/>
              </a:lnTo>
              <a:lnTo>
                <a:pt x="469804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63416" y="1415453"/>
        <a:ext cx="50549" cy="50549"/>
      </dsp:txXfrm>
    </dsp:sp>
    <dsp:sp modelId="{49BA4E1E-B97E-4E9E-B914-19E182051AE8}">
      <dsp:nvSpPr>
        <dsp:cNvPr id="0" name=""/>
        <dsp:cNvSpPr/>
      </dsp:nvSpPr>
      <dsp:spPr>
        <a:xfrm rot="16200000">
          <a:off x="662889" y="1282076"/>
          <a:ext cx="3769290" cy="1212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 </a:t>
          </a:r>
          <a:r>
            <a:rPr lang="ru-RU" sz="2400" kern="1200" dirty="0" err="1" smtClean="0"/>
            <a:t>продорлжительности</a:t>
          </a:r>
          <a:endParaRPr lang="ru-RU" sz="2400" kern="1200" dirty="0"/>
        </a:p>
      </dsp:txBody>
      <dsp:txXfrm>
        <a:off x="662889" y="1282076"/>
        <a:ext cx="3769290" cy="1212510"/>
      </dsp:txXfrm>
    </dsp:sp>
    <dsp:sp modelId="{A6E32EB7-BCC2-4F50-B87A-889204A709BB}">
      <dsp:nvSpPr>
        <dsp:cNvPr id="0" name=""/>
        <dsp:cNvSpPr/>
      </dsp:nvSpPr>
      <dsp:spPr>
        <a:xfrm>
          <a:off x="3623593" y="567418"/>
          <a:ext cx="3082010" cy="8514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Краткосрочные (на определенном этапе урока)</a:t>
          </a:r>
          <a:endParaRPr lang="ru-RU" sz="2000" kern="1200" dirty="0"/>
        </a:p>
      </dsp:txBody>
      <dsp:txXfrm>
        <a:off x="3623593" y="567418"/>
        <a:ext cx="3082010" cy="851412"/>
      </dsp:txXfrm>
    </dsp:sp>
    <dsp:sp modelId="{DA122E20-2376-4447-BD8E-7FD859207630}">
      <dsp:nvSpPr>
        <dsp:cNvPr id="0" name=""/>
        <dsp:cNvSpPr/>
      </dsp:nvSpPr>
      <dsp:spPr>
        <a:xfrm>
          <a:off x="3623593" y="1597872"/>
          <a:ext cx="3350527" cy="716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Среднесрочные (от недели до месяца)</a:t>
          </a:r>
          <a:endParaRPr lang="ru-RU" sz="2000" kern="1200" dirty="0"/>
        </a:p>
      </dsp:txBody>
      <dsp:txXfrm>
        <a:off x="3623593" y="1597872"/>
        <a:ext cx="3350527" cy="716165"/>
      </dsp:txXfrm>
    </dsp:sp>
    <dsp:sp modelId="{9AA60859-FD46-457C-B751-06E8F71403A4}">
      <dsp:nvSpPr>
        <dsp:cNvPr id="0" name=""/>
        <dsp:cNvSpPr/>
      </dsp:nvSpPr>
      <dsp:spPr>
        <a:xfrm>
          <a:off x="3623593" y="2493079"/>
          <a:ext cx="3045718" cy="7161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Долгосрочные </a:t>
          </a:r>
          <a:endParaRPr lang="ru-RU" sz="2000" kern="1200" dirty="0"/>
        </a:p>
      </dsp:txBody>
      <dsp:txXfrm>
        <a:off x="3623593" y="2493079"/>
        <a:ext cx="3045718" cy="7161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8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0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025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37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4376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83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049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7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00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501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56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1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2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72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4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18254-F12C-46CF-B996-9E2A726410C9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138E78-8B49-4E55-AB2A-2262746AA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1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889000"/>
            <a:ext cx="8915399" cy="2262781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Проекты на уроках химии и биологии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 учитель химии и биологии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«СОШ №34»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Шаронова И.К.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8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058749"/>
            <a:ext cx="8915399" cy="2658393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"Будущее - в руках школьного учителя."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Виктор Гюго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2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Метод проектов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0743" y="1596572"/>
            <a:ext cx="9733869" cy="3777622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основе метода -  развитие познавательных интересов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обучающихся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; умение самостоятельно конструировать свои знания, ориентироваться в информационном пространстве, проявлять компетенцию в вопросах, связанных с темой проекта; развитие критического мышления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Основа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проектов – его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практическая направленность на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результат.</a:t>
            </a:r>
          </a:p>
          <a:p>
            <a:pPr algn="just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 проектов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способствует развитию  у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обучающихся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рациональных приемов умственной работы, коммуникативных навыков, способности к сотрудничеству и  сотворчеству, а также самостоятельности при принятии конкретных решений.  </a:t>
            </a:r>
          </a:p>
        </p:txBody>
      </p:sp>
      <p:pic>
        <p:nvPicPr>
          <p:cNvPr id="1028" name="Picture 4" descr="https://avatars.mds.yandex.net/i?id=abeba040771a4d2239af44f170ba574e-3563679-images-thumbs&amp;ref=rim&amp;n=33&amp;w=150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862" y="519248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31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Значение проектной деятельности для обучающихся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15369"/>
              </p:ext>
            </p:extLst>
          </p:nvPr>
        </p:nvGraphicFramePr>
        <p:xfrm>
          <a:off x="1835150" y="2060575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s://www.prodlenka.org/resized/articles/1200x630/61a/e4b/e31/61ae4be315f9a87840703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37" y="4789714"/>
            <a:ext cx="4160763" cy="21844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4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Типология проектов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255066"/>
              </p:ext>
            </p:extLst>
          </p:nvPr>
        </p:nvGraphicFramePr>
        <p:xfrm>
          <a:off x="2057400" y="1609725"/>
          <a:ext cx="8915400" cy="3776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s://avatars.mds.yandex.net/i?id=f0e2e469072ee56c11b375eb706f3ccd-5735248-images-thumbs&amp;ref=rim&amp;n=33&amp;w=191&amp;h=1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804" y="5090886"/>
            <a:ext cx="18192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6201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Типология проектов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73178"/>
              </p:ext>
            </p:extLst>
          </p:nvPr>
        </p:nvGraphicFramePr>
        <p:xfrm>
          <a:off x="2057400" y="1609725"/>
          <a:ext cx="8915400" cy="3776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s://avatars.mds.yandex.net/i?id=f0e2e469072ee56c11b375eb706f3ccd-5735248-images-thumbs&amp;ref=rim&amp;n=33&amp;w=191&amp;h=1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804" y="5090886"/>
            <a:ext cx="18192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22189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Типология проектов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865841"/>
              </p:ext>
            </p:extLst>
          </p:nvPr>
        </p:nvGraphicFramePr>
        <p:xfrm>
          <a:off x="2057400" y="1609725"/>
          <a:ext cx="8915400" cy="3776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s://avatars.mds.yandex.net/i?id=f0e2e469072ee56c11b375eb706f3ccd-5735248-images-thumbs&amp;ref=rim&amp;n=33&amp;w=191&amp;h=1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804" y="5090886"/>
            <a:ext cx="1819275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9856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Работа над проектом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258301"/>
              </p:ext>
            </p:extLst>
          </p:nvPr>
        </p:nvGraphicFramePr>
        <p:xfrm>
          <a:off x="2052184" y="2452914"/>
          <a:ext cx="9312501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ttps://www.prodlenka.org/resized/articles/1200x630/61a/e4b/e31/61ae4be315f9a87840703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37" y="4594677"/>
            <a:ext cx="4160763" cy="21844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76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Этапы работы над проектом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7200" y="1659931"/>
            <a:ext cx="9777412" cy="42764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Выявление и анализ  проблемы и вытекающих из нее задач.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Определение целей и задач проекта.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Выдвижение гипотезы их решения.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Выбор форм, методов и средств для реализации выбранного проекта.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Обсуждение способов оформления конечных результатов.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Сбор, систематизация и анализ необходимой информации.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1"/>
                </a:solidFill>
              </a:rPr>
              <a:t>Подведение итогов, оформление результатов проектной деятельности, презентация полученных результатов.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https://avatars.mds.yandex.net/i?id=abeba040771a4d2239af44f170ba574e-3563679-images-thumbs&amp;ref=rim&amp;n=33&amp;w=150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862" y="5192486"/>
            <a:ext cx="1428750" cy="1428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91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857" y="624110"/>
            <a:ext cx="9617755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Темы проектов, выполненные обучающимися на уроках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2971" y="2133600"/>
            <a:ext cx="9501641" cy="3777622"/>
          </a:xfrm>
        </p:spPr>
        <p:txBody>
          <a:bodyPr/>
          <a:lstStyle/>
          <a:p>
            <a:r>
              <a:rPr lang="ru-RU" dirty="0" err="1" smtClean="0"/>
              <a:t>Эколикбез</a:t>
            </a:r>
            <a:r>
              <a:rPr lang="ru-RU" dirty="0" smtClean="0"/>
              <a:t>: лекарства (химия, 11 класс);</a:t>
            </a:r>
          </a:p>
          <a:p>
            <a:r>
              <a:rPr lang="ru-RU" dirty="0" err="1" smtClean="0"/>
              <a:t>Трансгенные</a:t>
            </a:r>
            <a:r>
              <a:rPr lang="ru-RU" dirty="0" smtClean="0"/>
              <a:t> технологии: за и против (биология, 10 класс);</a:t>
            </a:r>
          </a:p>
          <a:p>
            <a:r>
              <a:rPr lang="ru-RU" dirty="0" smtClean="0"/>
              <a:t>Мои гены и мои способности (биология 10 класс);</a:t>
            </a:r>
          </a:p>
          <a:p>
            <a:r>
              <a:rPr lang="ru-RU" dirty="0" smtClean="0"/>
              <a:t>Углеводороды в повседневной жизни (химия, 10 класс);</a:t>
            </a:r>
          </a:p>
          <a:p>
            <a:r>
              <a:rPr lang="ru-RU" dirty="0" smtClean="0"/>
              <a:t>Химия биосферы (химия, 9 класс);</a:t>
            </a:r>
          </a:p>
          <a:p>
            <a:r>
              <a:rPr lang="ru-RU" dirty="0" smtClean="0"/>
              <a:t>Природные источники углеводородов и их переработка (химия, 10 класс);</a:t>
            </a:r>
          </a:p>
          <a:p>
            <a:r>
              <a:rPr lang="ru-RU" dirty="0" smtClean="0"/>
              <a:t>Поваренная соль: за и против (химия, 8 класс).</a:t>
            </a:r>
            <a:endParaRPr lang="ru-RU" dirty="0"/>
          </a:p>
        </p:txBody>
      </p:sp>
      <p:pic>
        <p:nvPicPr>
          <p:cNvPr id="4" name="Picture 2" descr="https://avatars.mds.yandex.net/i?id=f0e2e469072ee56c11b375eb706f3ccd-5735248-images-thumbs&amp;ref=rim&amp;n=33&amp;w=191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172" y="4923111"/>
            <a:ext cx="2032908" cy="1596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75691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126</TotalTime>
  <Words>201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Проекты на уроках химии и биологии</vt:lpstr>
      <vt:lpstr>Метод проектов</vt:lpstr>
      <vt:lpstr>Значение проектной деятельности для обучающихся</vt:lpstr>
      <vt:lpstr>Типология проектов</vt:lpstr>
      <vt:lpstr>Типология проектов</vt:lpstr>
      <vt:lpstr>Типология проектов</vt:lpstr>
      <vt:lpstr>Работа над проектом</vt:lpstr>
      <vt:lpstr>Этапы работы над проектом</vt:lpstr>
      <vt:lpstr>Темы проектов, выполненные обучающимися на уроках</vt:lpstr>
      <vt:lpstr>"Будущее - в руках школьного учителя."   Виктор Гюго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 на уроках химии и биологии</dc:title>
  <dc:creator>Пользователь</dc:creator>
  <cp:lastModifiedBy>Пользователь</cp:lastModifiedBy>
  <cp:revision>19</cp:revision>
  <dcterms:created xsi:type="dcterms:W3CDTF">2022-11-11T13:27:22Z</dcterms:created>
  <dcterms:modified xsi:type="dcterms:W3CDTF">2022-11-12T08:47:24Z</dcterms:modified>
</cp:coreProperties>
</file>