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095" y="148478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Тема: «Дифференциация звуков [Ш-Ж]»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s://mypresentation.ru/documents/d891b18e9b36327ecb1b440e1576fc81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5557694" cy="416827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58052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Учитель-логопед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Удовиченко Елена Вадимовна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Государственное бюджетное </a:t>
            </a:r>
            <a:r>
              <a:rPr lang="ru-RU" dirty="0" smtClean="0">
                <a:solidFill>
                  <a:srgbClr val="0070C0"/>
                </a:solidFill>
              </a:rPr>
              <a:t>дошкольное образовательное </a:t>
            </a:r>
            <a:r>
              <a:rPr lang="ru-RU" dirty="0">
                <a:solidFill>
                  <a:srgbClr val="0070C0"/>
                </a:solidFill>
              </a:rPr>
              <a:t>учреждение </a:t>
            </a:r>
            <a:r>
              <a:rPr lang="ru-RU" dirty="0" smtClean="0">
                <a:solidFill>
                  <a:srgbClr val="0070C0"/>
                </a:solidFill>
              </a:rPr>
              <a:t>детский </a:t>
            </a:r>
            <a:r>
              <a:rPr lang="ru-RU" dirty="0">
                <a:solidFill>
                  <a:srgbClr val="0070C0"/>
                </a:solidFill>
              </a:rPr>
              <a:t>сад № 6 комбинированного вида </a:t>
            </a:r>
            <a:r>
              <a:rPr lang="ru-RU" dirty="0" err="1" smtClean="0">
                <a:solidFill>
                  <a:srgbClr val="0070C0"/>
                </a:solidFill>
              </a:rPr>
              <a:t>Колпинского</a:t>
            </a:r>
            <a:r>
              <a:rPr lang="ru-RU" dirty="0" smtClean="0">
                <a:solidFill>
                  <a:srgbClr val="0070C0"/>
                </a:solidFill>
              </a:rPr>
              <a:t> района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398852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2-03/1648027221_6-kartinkin-net-p-kartinki-konverta-dlya-pisma-15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1" b="20093"/>
          <a:stretch/>
        </p:blipFill>
        <p:spPr bwMode="auto">
          <a:xfrm>
            <a:off x="251520" y="409755"/>
            <a:ext cx="1800200" cy="125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kartinkin.net/uploads/posts/2022-03/1648027221_6-kartinkin-net-p-kartinki-konverta-dlya-pisma-15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1" b="20093"/>
          <a:stretch/>
        </p:blipFill>
        <p:spPr bwMode="auto">
          <a:xfrm>
            <a:off x="7164288" y="409755"/>
            <a:ext cx="1664568" cy="116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9572" y="1196752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/>
              <a:t>ж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3982" y="1067609"/>
            <a:ext cx="88517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dirty="0" smtClean="0">
                <a:solidFill>
                  <a:prstClr val="black"/>
                </a:solidFill>
              </a:rPr>
              <a:t>ш</a:t>
            </a:r>
            <a:endParaRPr lang="ru-RU" sz="7200" dirty="0">
              <a:solidFill>
                <a:prstClr val="black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3" t="3890" r="50000" b="56004"/>
          <a:stretch/>
        </p:blipFill>
        <p:spPr bwMode="auto">
          <a:xfrm>
            <a:off x="4242983" y="979976"/>
            <a:ext cx="862642" cy="86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t="4291" r="73617" b="55603"/>
          <a:stretch/>
        </p:blipFill>
        <p:spPr bwMode="auto">
          <a:xfrm>
            <a:off x="871895" y="4005064"/>
            <a:ext cx="862642" cy="86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494" r="26383" b="54400"/>
          <a:stretch/>
        </p:blipFill>
        <p:spPr bwMode="auto">
          <a:xfrm>
            <a:off x="5580112" y="3765204"/>
            <a:ext cx="862642" cy="86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3801" r="26383" b="16093"/>
          <a:stretch/>
        </p:blipFill>
        <p:spPr bwMode="auto">
          <a:xfrm>
            <a:off x="3131840" y="4627845"/>
            <a:ext cx="862642" cy="86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" t="50000" r="72759" b="9894"/>
          <a:stretch/>
        </p:blipFill>
        <p:spPr bwMode="auto">
          <a:xfrm>
            <a:off x="5105625" y="5157192"/>
            <a:ext cx="862642" cy="86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s://fsd.multiurok.ru/html/2022/09/14/s_63220533391a9/php0zoN7O_Avtomatizaciya-zvuka-ZH-v-slovah_html_3049d99e95b1eb3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90" t="4223" r="2958" b="54397"/>
          <a:stretch/>
        </p:blipFill>
        <p:spPr bwMode="auto">
          <a:xfrm>
            <a:off x="1835696" y="3068960"/>
            <a:ext cx="836763" cy="10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https://fsd.multiurok.ru/html/2022/09/14/s_63220533391a9/php0zoN7O_Avtomatizaciya-zvuka-ZH-v-slovah_html_3049d99e95b1eb3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6" t="2890" r="53132" b="55730"/>
          <a:stretch/>
        </p:blipFill>
        <p:spPr bwMode="auto">
          <a:xfrm>
            <a:off x="7282700" y="4388712"/>
            <a:ext cx="836763" cy="10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https://fsd.multiurok.ru/html/2022/09/14/s_63220533391a9/php0zoN7O_Avtomatizaciya-zvuka-ZH-v-slovah_html_3049d99e95b1eb3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47" t="1906" r="28101" b="56714"/>
          <a:stretch/>
        </p:blipFill>
        <p:spPr bwMode="auto">
          <a:xfrm>
            <a:off x="3707904" y="2706937"/>
            <a:ext cx="836763" cy="10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https://fsd.multiurok.ru/html/2022/09/14/s_63220533391a9/php0zoN7O_Avtomatizaciya-zvuka-ZH-v-slovah_html_3049d99e95b1eb3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1906" r="76247" b="56714"/>
          <a:stretch/>
        </p:blipFill>
        <p:spPr bwMode="auto">
          <a:xfrm>
            <a:off x="5940152" y="1750099"/>
            <a:ext cx="836763" cy="10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30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ogopeddoma.ru/_nw/2/627429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2" y="188640"/>
            <a:ext cx="8957793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1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yslide.ru/documents_3/de0e59542ec1531e5f024edd2635b65c/img1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6" b="17796"/>
          <a:stretch/>
        </p:blipFill>
        <p:spPr bwMode="auto">
          <a:xfrm>
            <a:off x="-180528" y="836712"/>
            <a:ext cx="9409181" cy="535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95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.znanio.ru/d5af0e/08/64/77f8ff45285cb349eea8c5fd9d337201f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9" t="8874" r="23339" b="7274"/>
          <a:stretch/>
        </p:blipFill>
        <p:spPr bwMode="auto">
          <a:xfrm>
            <a:off x="517601" y="118625"/>
            <a:ext cx="8230863" cy="6262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28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maam.ru/upload/blogs/detsad-335318-14337669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310046" cy="5519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00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101</TotalTime>
  <Words>29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Леночка</dc:creator>
  <cp:lastModifiedBy>Леночка</cp:lastModifiedBy>
  <cp:revision>3</cp:revision>
  <dcterms:created xsi:type="dcterms:W3CDTF">2022-11-12T20:59:55Z</dcterms:created>
  <dcterms:modified xsi:type="dcterms:W3CDTF">2022-11-12T22:51:53Z</dcterms:modified>
</cp:coreProperties>
</file>