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</p:sldIdLst>
  <p:sldSz cx="10693400" cy="7561263"/>
  <p:notesSz cx="6797675" cy="9926638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272" y="-72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AE05A-7C70-4932-B2F3-AC95EACAAC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F23AA-6AFC-46F0-A377-95D00885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257_5p66m_01n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760e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52adc0f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739425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194c93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d8822d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748289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офессии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739425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anyatie-starshaya-razvitie-rech-vremena-goda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сскажи о посуд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хема описат. рассказа живот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693399" cy="7829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9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ранспорт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88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6025" y="0"/>
            <a:ext cx="10739425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43642274f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476"/>
            <a:ext cx="10693400" cy="7554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idaktichieskaia-ighra-s-kartinkami-rasskazhi-ka-d_2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3400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idaktichieskaia-ighra-s-kartinkami-rasskazhi-ka-d_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693399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5aed20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6025" y="0"/>
            <a:ext cx="10739426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10dc424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1592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57a717e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707006" cy="7561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0</Words>
  <Application>Microsoft Office PowerPoint</Application>
  <PresentationFormat>Произвольный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qq</dc:creator>
  <cp:lastModifiedBy>Альмира</cp:lastModifiedBy>
  <cp:revision>10</cp:revision>
  <dcterms:created xsi:type="dcterms:W3CDTF">2018-02-14T15:00:45Z</dcterms:created>
  <dcterms:modified xsi:type="dcterms:W3CDTF">2022-11-13T17:20:24Z</dcterms:modified>
</cp:coreProperties>
</file>